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6" r:id="rId5"/>
    <p:sldId id="286" r:id="rId6"/>
    <p:sldId id="294" r:id="rId7"/>
    <p:sldId id="302" r:id="rId8"/>
    <p:sldId id="303" r:id="rId9"/>
    <p:sldId id="295" r:id="rId10"/>
    <p:sldId id="304" r:id="rId11"/>
    <p:sldId id="305" r:id="rId12"/>
    <p:sldId id="325" r:id="rId13"/>
    <p:sldId id="328" r:id="rId14"/>
    <p:sldId id="326" r:id="rId15"/>
    <p:sldId id="329" r:id="rId16"/>
    <p:sldId id="330" r:id="rId17"/>
    <p:sldId id="331" r:id="rId18"/>
    <p:sldId id="332" r:id="rId19"/>
    <p:sldId id="333" r:id="rId20"/>
    <p:sldId id="318" r:id="rId21"/>
    <p:sldId id="320" r:id="rId22"/>
    <p:sldId id="334" r:id="rId23"/>
    <p:sldId id="311" r:id="rId24"/>
    <p:sldId id="335" r:id="rId25"/>
    <p:sldId id="296" r:id="rId26"/>
    <p:sldId id="315" r:id="rId27"/>
    <p:sldId id="316" r:id="rId28"/>
    <p:sldId id="317" r:id="rId29"/>
    <p:sldId id="323" r:id="rId30"/>
    <p:sldId id="324" r:id="rId31"/>
    <p:sldId id="314" r:id="rId32"/>
    <p:sldId id="273" r:id="rId33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384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57E"/>
    <a:srgbClr val="999999"/>
    <a:srgbClr val="CC3333"/>
    <a:srgbClr val="C9122B"/>
    <a:srgbClr val="002B49"/>
    <a:srgbClr val="B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22038-A6A0-4946-A35C-3534B7502904}" v="38" dt="2022-02-18T11:51:19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5" autoAdjust="0"/>
    <p:restoredTop sz="96327"/>
  </p:normalViewPr>
  <p:slideViewPr>
    <p:cSldViewPr snapToGrid="0">
      <p:cViewPr varScale="1">
        <p:scale>
          <a:sx n="55" d="100"/>
          <a:sy n="55" d="100"/>
        </p:scale>
        <p:origin x="105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ityuni-my.sharepoint.com/personal/r_j_gerrard_city_ac_uk/Documents/International/Bratislava%202021/UK%20GDP%20monthl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cityuni-my.sharepoint.com/personal/r_j_gerrard_city_ac_uk/Documents/International/Bratislava%202022/Inflat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cityuni-my.sharepoint.com/personal/r_j_gerrard_city_ac_uk/Documents/International/Bratislava%202022/Inflatio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cityuni-my.sharepoint.com/personal/r_j_gerrard_city_ac_uk/Documents/International/Bratislava%202022/OECD%20extract%20Dec%20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ityuni-my.sharepoint.com/personal/r_j_gerrard_city_ac_uk/Documents/International/Bratislava%202021/UK%20GDP%20monthl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ityuni-my.sharepoint.com/personal/r_j_gerrard_city_ac_uk/Documents/International/Bratislava%202021/UK%20GDP%20monthl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ityuni-my.sharepoint.com/personal/r_j_gerrard_city_ac_uk/Documents/International/Bratislava%202021/UK%20GDP%20monthl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ityuni-my.sharepoint.com/personal/r_j_gerrard_city_ac_uk/Documents/International/Bratislava%202022/Inflation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cityuni-my.sharepoint.com/personal/r_j_gerrard_city_ac_uk/Documents/International/Bratislava%202022/Infl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cityuni-my.sharepoint.com/personal/r_j_gerrard_city_ac_uk/Documents/International/Bratislava%202022/Infl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cityuni-my.sharepoint.com/personal/r_j_gerrard_city_ac_uk/Documents/International/Bratislava%202022/Infl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cityuni-my.sharepoint.com/personal/r_j_gerrard_city_ac_uk/Documents/International/Bratislava%202022/Infl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GDP Monthly Estimates 2011-2021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'UK GDP monthly'!$A$65:$A$189</c:f>
              <c:numCache>
                <c:formatCode>mmm\-yy</c:formatCode>
                <c:ptCount val="125"/>
                <c:pt idx="0">
                  <c:v>40756</c:v>
                </c:pt>
                <c:pt idx="1">
                  <c:v>40787</c:v>
                </c:pt>
                <c:pt idx="2">
                  <c:v>40817</c:v>
                </c:pt>
                <c:pt idx="3">
                  <c:v>40848</c:v>
                </c:pt>
                <c:pt idx="4">
                  <c:v>40878</c:v>
                </c:pt>
                <c:pt idx="5">
                  <c:v>40909</c:v>
                </c:pt>
                <c:pt idx="6">
                  <c:v>40940</c:v>
                </c:pt>
                <c:pt idx="7">
                  <c:v>40969</c:v>
                </c:pt>
                <c:pt idx="8">
                  <c:v>41000</c:v>
                </c:pt>
                <c:pt idx="9">
                  <c:v>41030</c:v>
                </c:pt>
                <c:pt idx="10">
                  <c:v>41061</c:v>
                </c:pt>
                <c:pt idx="11">
                  <c:v>41091</c:v>
                </c:pt>
                <c:pt idx="12">
                  <c:v>41122</c:v>
                </c:pt>
                <c:pt idx="13">
                  <c:v>41153</c:v>
                </c:pt>
                <c:pt idx="14">
                  <c:v>41183</c:v>
                </c:pt>
                <c:pt idx="15">
                  <c:v>41214</c:v>
                </c:pt>
                <c:pt idx="16">
                  <c:v>41244</c:v>
                </c:pt>
                <c:pt idx="17">
                  <c:v>41275</c:v>
                </c:pt>
                <c:pt idx="18">
                  <c:v>41306</c:v>
                </c:pt>
                <c:pt idx="19">
                  <c:v>41334</c:v>
                </c:pt>
                <c:pt idx="20">
                  <c:v>41365</c:v>
                </c:pt>
                <c:pt idx="21">
                  <c:v>41395</c:v>
                </c:pt>
                <c:pt idx="22">
                  <c:v>41426</c:v>
                </c:pt>
                <c:pt idx="23">
                  <c:v>41456</c:v>
                </c:pt>
                <c:pt idx="24">
                  <c:v>41487</c:v>
                </c:pt>
                <c:pt idx="25">
                  <c:v>41518</c:v>
                </c:pt>
                <c:pt idx="26">
                  <c:v>41548</c:v>
                </c:pt>
                <c:pt idx="27">
                  <c:v>41579</c:v>
                </c:pt>
                <c:pt idx="28">
                  <c:v>41609</c:v>
                </c:pt>
                <c:pt idx="29">
                  <c:v>41640</c:v>
                </c:pt>
                <c:pt idx="30">
                  <c:v>41671</c:v>
                </c:pt>
                <c:pt idx="31">
                  <c:v>41699</c:v>
                </c:pt>
                <c:pt idx="32">
                  <c:v>41730</c:v>
                </c:pt>
                <c:pt idx="33">
                  <c:v>41760</c:v>
                </c:pt>
                <c:pt idx="34">
                  <c:v>41791</c:v>
                </c:pt>
                <c:pt idx="35">
                  <c:v>41821</c:v>
                </c:pt>
                <c:pt idx="36">
                  <c:v>41852</c:v>
                </c:pt>
                <c:pt idx="37">
                  <c:v>41883</c:v>
                </c:pt>
                <c:pt idx="38">
                  <c:v>41913</c:v>
                </c:pt>
                <c:pt idx="39">
                  <c:v>41944</c:v>
                </c:pt>
                <c:pt idx="40">
                  <c:v>41974</c:v>
                </c:pt>
                <c:pt idx="41">
                  <c:v>42005</c:v>
                </c:pt>
                <c:pt idx="42">
                  <c:v>42036</c:v>
                </c:pt>
                <c:pt idx="43">
                  <c:v>42064</c:v>
                </c:pt>
                <c:pt idx="44">
                  <c:v>42095</c:v>
                </c:pt>
                <c:pt idx="45">
                  <c:v>42125</c:v>
                </c:pt>
                <c:pt idx="46">
                  <c:v>42156</c:v>
                </c:pt>
                <c:pt idx="47">
                  <c:v>42186</c:v>
                </c:pt>
                <c:pt idx="48">
                  <c:v>42217</c:v>
                </c:pt>
                <c:pt idx="49">
                  <c:v>42248</c:v>
                </c:pt>
                <c:pt idx="50">
                  <c:v>42278</c:v>
                </c:pt>
                <c:pt idx="51">
                  <c:v>42309</c:v>
                </c:pt>
                <c:pt idx="52">
                  <c:v>42339</c:v>
                </c:pt>
                <c:pt idx="53">
                  <c:v>42370</c:v>
                </c:pt>
                <c:pt idx="54">
                  <c:v>42401</c:v>
                </c:pt>
                <c:pt idx="55">
                  <c:v>42430</c:v>
                </c:pt>
                <c:pt idx="56">
                  <c:v>42461</c:v>
                </c:pt>
                <c:pt idx="57">
                  <c:v>42491</c:v>
                </c:pt>
                <c:pt idx="58">
                  <c:v>42522</c:v>
                </c:pt>
                <c:pt idx="59">
                  <c:v>42552</c:v>
                </c:pt>
                <c:pt idx="60">
                  <c:v>42583</c:v>
                </c:pt>
                <c:pt idx="61">
                  <c:v>42614</c:v>
                </c:pt>
                <c:pt idx="62">
                  <c:v>42644</c:v>
                </c:pt>
                <c:pt idx="63">
                  <c:v>42675</c:v>
                </c:pt>
                <c:pt idx="64">
                  <c:v>42705</c:v>
                </c:pt>
                <c:pt idx="65">
                  <c:v>42736</c:v>
                </c:pt>
                <c:pt idx="66">
                  <c:v>42767</c:v>
                </c:pt>
                <c:pt idx="67">
                  <c:v>42795</c:v>
                </c:pt>
                <c:pt idx="68">
                  <c:v>42826</c:v>
                </c:pt>
                <c:pt idx="69">
                  <c:v>42856</c:v>
                </c:pt>
                <c:pt idx="70">
                  <c:v>42887</c:v>
                </c:pt>
                <c:pt idx="71">
                  <c:v>42917</c:v>
                </c:pt>
                <c:pt idx="72">
                  <c:v>42948</c:v>
                </c:pt>
                <c:pt idx="73">
                  <c:v>42979</c:v>
                </c:pt>
                <c:pt idx="74">
                  <c:v>43009</c:v>
                </c:pt>
                <c:pt idx="75">
                  <c:v>43040</c:v>
                </c:pt>
                <c:pt idx="76">
                  <c:v>43070</c:v>
                </c:pt>
                <c:pt idx="77">
                  <c:v>43101</c:v>
                </c:pt>
                <c:pt idx="78">
                  <c:v>43132</c:v>
                </c:pt>
                <c:pt idx="79">
                  <c:v>43160</c:v>
                </c:pt>
                <c:pt idx="80">
                  <c:v>43191</c:v>
                </c:pt>
                <c:pt idx="81">
                  <c:v>43221</c:v>
                </c:pt>
                <c:pt idx="82">
                  <c:v>43252</c:v>
                </c:pt>
                <c:pt idx="83">
                  <c:v>43282</c:v>
                </c:pt>
                <c:pt idx="84">
                  <c:v>43313</c:v>
                </c:pt>
                <c:pt idx="85">
                  <c:v>43344</c:v>
                </c:pt>
                <c:pt idx="86">
                  <c:v>43374</c:v>
                </c:pt>
                <c:pt idx="87">
                  <c:v>43405</c:v>
                </c:pt>
                <c:pt idx="88">
                  <c:v>43435</c:v>
                </c:pt>
                <c:pt idx="89">
                  <c:v>43466</c:v>
                </c:pt>
                <c:pt idx="90">
                  <c:v>43497</c:v>
                </c:pt>
                <c:pt idx="91">
                  <c:v>43525</c:v>
                </c:pt>
                <c:pt idx="92">
                  <c:v>43556</c:v>
                </c:pt>
                <c:pt idx="93">
                  <c:v>43586</c:v>
                </c:pt>
                <c:pt idx="94">
                  <c:v>43617</c:v>
                </c:pt>
                <c:pt idx="95">
                  <c:v>43647</c:v>
                </c:pt>
                <c:pt idx="96">
                  <c:v>43678</c:v>
                </c:pt>
                <c:pt idx="97">
                  <c:v>43709</c:v>
                </c:pt>
                <c:pt idx="98">
                  <c:v>43739</c:v>
                </c:pt>
                <c:pt idx="99">
                  <c:v>43770</c:v>
                </c:pt>
                <c:pt idx="100">
                  <c:v>43800</c:v>
                </c:pt>
                <c:pt idx="101">
                  <c:v>43831</c:v>
                </c:pt>
                <c:pt idx="102">
                  <c:v>43862</c:v>
                </c:pt>
                <c:pt idx="103">
                  <c:v>43891</c:v>
                </c:pt>
                <c:pt idx="104">
                  <c:v>43922</c:v>
                </c:pt>
                <c:pt idx="105">
                  <c:v>43952</c:v>
                </c:pt>
                <c:pt idx="106">
                  <c:v>43983</c:v>
                </c:pt>
                <c:pt idx="107">
                  <c:v>44013</c:v>
                </c:pt>
                <c:pt idx="108">
                  <c:v>44044</c:v>
                </c:pt>
                <c:pt idx="109">
                  <c:v>44075</c:v>
                </c:pt>
                <c:pt idx="110">
                  <c:v>44105</c:v>
                </c:pt>
                <c:pt idx="111">
                  <c:v>44136</c:v>
                </c:pt>
                <c:pt idx="112">
                  <c:v>44166</c:v>
                </c:pt>
                <c:pt idx="113">
                  <c:v>44197</c:v>
                </c:pt>
                <c:pt idx="114">
                  <c:v>44228</c:v>
                </c:pt>
                <c:pt idx="115">
                  <c:v>44256</c:v>
                </c:pt>
                <c:pt idx="116">
                  <c:v>44287</c:v>
                </c:pt>
                <c:pt idx="117">
                  <c:v>44317</c:v>
                </c:pt>
                <c:pt idx="118">
                  <c:v>44348</c:v>
                </c:pt>
                <c:pt idx="119">
                  <c:v>44378</c:v>
                </c:pt>
                <c:pt idx="120">
                  <c:v>44409</c:v>
                </c:pt>
                <c:pt idx="121">
                  <c:v>44440</c:v>
                </c:pt>
                <c:pt idx="122">
                  <c:v>44470</c:v>
                </c:pt>
                <c:pt idx="123">
                  <c:v>44501</c:v>
                </c:pt>
                <c:pt idx="124">
                  <c:v>44531</c:v>
                </c:pt>
              </c:numCache>
            </c:numRef>
          </c:cat>
          <c:val>
            <c:numRef>
              <c:f>'UK GDP monthly'!$B$65:$B$189</c:f>
              <c:numCache>
                <c:formatCode>General</c:formatCode>
                <c:ptCount val="125"/>
                <c:pt idx="0">
                  <c:v>84.6</c:v>
                </c:pt>
                <c:pt idx="1">
                  <c:v>84.8</c:v>
                </c:pt>
                <c:pt idx="2">
                  <c:v>84.3</c:v>
                </c:pt>
                <c:pt idx="3">
                  <c:v>85.2</c:v>
                </c:pt>
                <c:pt idx="4">
                  <c:v>85.6</c:v>
                </c:pt>
                <c:pt idx="5">
                  <c:v>85.5</c:v>
                </c:pt>
                <c:pt idx="6">
                  <c:v>85.3</c:v>
                </c:pt>
                <c:pt idx="7">
                  <c:v>85.9</c:v>
                </c:pt>
                <c:pt idx="8">
                  <c:v>85.3</c:v>
                </c:pt>
                <c:pt idx="9">
                  <c:v>86.5</c:v>
                </c:pt>
                <c:pt idx="10">
                  <c:v>85.1</c:v>
                </c:pt>
                <c:pt idx="11">
                  <c:v>86.7</c:v>
                </c:pt>
                <c:pt idx="12">
                  <c:v>87.1</c:v>
                </c:pt>
                <c:pt idx="13">
                  <c:v>86.1</c:v>
                </c:pt>
                <c:pt idx="14">
                  <c:v>86.4</c:v>
                </c:pt>
                <c:pt idx="15">
                  <c:v>86.4</c:v>
                </c:pt>
                <c:pt idx="16">
                  <c:v>86.1</c:v>
                </c:pt>
                <c:pt idx="17">
                  <c:v>86.1</c:v>
                </c:pt>
                <c:pt idx="18">
                  <c:v>86.8</c:v>
                </c:pt>
                <c:pt idx="19">
                  <c:v>86.9</c:v>
                </c:pt>
                <c:pt idx="20">
                  <c:v>87.1</c:v>
                </c:pt>
                <c:pt idx="21">
                  <c:v>87.5</c:v>
                </c:pt>
                <c:pt idx="22">
                  <c:v>87.5</c:v>
                </c:pt>
                <c:pt idx="23">
                  <c:v>87.9</c:v>
                </c:pt>
                <c:pt idx="24">
                  <c:v>88</c:v>
                </c:pt>
                <c:pt idx="25">
                  <c:v>88</c:v>
                </c:pt>
                <c:pt idx="26">
                  <c:v>88.5</c:v>
                </c:pt>
                <c:pt idx="27">
                  <c:v>88.6</c:v>
                </c:pt>
                <c:pt idx="28">
                  <c:v>88.5</c:v>
                </c:pt>
                <c:pt idx="29">
                  <c:v>89.2</c:v>
                </c:pt>
                <c:pt idx="30">
                  <c:v>89.4</c:v>
                </c:pt>
                <c:pt idx="31">
                  <c:v>89.9</c:v>
                </c:pt>
                <c:pt idx="32">
                  <c:v>89.9</c:v>
                </c:pt>
                <c:pt idx="33">
                  <c:v>90.1</c:v>
                </c:pt>
                <c:pt idx="34">
                  <c:v>90.1</c:v>
                </c:pt>
                <c:pt idx="35">
                  <c:v>90.5</c:v>
                </c:pt>
                <c:pt idx="36">
                  <c:v>90.5</c:v>
                </c:pt>
                <c:pt idx="37">
                  <c:v>90.6</c:v>
                </c:pt>
                <c:pt idx="38">
                  <c:v>90.8</c:v>
                </c:pt>
                <c:pt idx="39">
                  <c:v>90.9</c:v>
                </c:pt>
                <c:pt idx="40">
                  <c:v>91</c:v>
                </c:pt>
                <c:pt idx="41">
                  <c:v>91.4</c:v>
                </c:pt>
                <c:pt idx="42">
                  <c:v>91.6</c:v>
                </c:pt>
                <c:pt idx="43">
                  <c:v>91.8</c:v>
                </c:pt>
                <c:pt idx="44">
                  <c:v>92.3</c:v>
                </c:pt>
                <c:pt idx="45">
                  <c:v>92.1</c:v>
                </c:pt>
                <c:pt idx="46">
                  <c:v>92.2</c:v>
                </c:pt>
                <c:pt idx="47">
                  <c:v>92.6</c:v>
                </c:pt>
                <c:pt idx="48">
                  <c:v>92.5</c:v>
                </c:pt>
                <c:pt idx="49">
                  <c:v>92.8</c:v>
                </c:pt>
                <c:pt idx="50">
                  <c:v>93.1</c:v>
                </c:pt>
                <c:pt idx="51">
                  <c:v>93.2</c:v>
                </c:pt>
                <c:pt idx="52">
                  <c:v>93.5</c:v>
                </c:pt>
                <c:pt idx="53">
                  <c:v>93.6</c:v>
                </c:pt>
                <c:pt idx="54">
                  <c:v>93.9</c:v>
                </c:pt>
                <c:pt idx="55">
                  <c:v>93.9</c:v>
                </c:pt>
                <c:pt idx="56">
                  <c:v>94.5</c:v>
                </c:pt>
                <c:pt idx="57">
                  <c:v>94.2</c:v>
                </c:pt>
                <c:pt idx="58">
                  <c:v>94.3</c:v>
                </c:pt>
                <c:pt idx="59">
                  <c:v>94.6</c:v>
                </c:pt>
                <c:pt idx="60">
                  <c:v>94.8</c:v>
                </c:pt>
                <c:pt idx="61">
                  <c:v>95.1</c:v>
                </c:pt>
                <c:pt idx="62">
                  <c:v>95.1</c:v>
                </c:pt>
                <c:pt idx="63">
                  <c:v>95.4</c:v>
                </c:pt>
                <c:pt idx="64">
                  <c:v>96</c:v>
                </c:pt>
                <c:pt idx="65">
                  <c:v>96.2</c:v>
                </c:pt>
                <c:pt idx="66">
                  <c:v>96.1</c:v>
                </c:pt>
                <c:pt idx="67">
                  <c:v>96.2</c:v>
                </c:pt>
                <c:pt idx="68">
                  <c:v>96.4</c:v>
                </c:pt>
                <c:pt idx="69">
                  <c:v>96.6</c:v>
                </c:pt>
                <c:pt idx="70">
                  <c:v>96.6</c:v>
                </c:pt>
                <c:pt idx="71">
                  <c:v>96.7</c:v>
                </c:pt>
                <c:pt idx="72">
                  <c:v>96.9</c:v>
                </c:pt>
                <c:pt idx="73">
                  <c:v>97.1</c:v>
                </c:pt>
                <c:pt idx="74">
                  <c:v>97</c:v>
                </c:pt>
                <c:pt idx="75">
                  <c:v>97.2</c:v>
                </c:pt>
                <c:pt idx="76">
                  <c:v>97.4</c:v>
                </c:pt>
                <c:pt idx="77">
                  <c:v>97.5</c:v>
                </c:pt>
                <c:pt idx="78">
                  <c:v>97.1</c:v>
                </c:pt>
                <c:pt idx="79">
                  <c:v>97.1</c:v>
                </c:pt>
                <c:pt idx="80">
                  <c:v>97.5</c:v>
                </c:pt>
                <c:pt idx="81">
                  <c:v>97.9</c:v>
                </c:pt>
                <c:pt idx="82">
                  <c:v>98.3</c:v>
                </c:pt>
                <c:pt idx="83">
                  <c:v>98.4</c:v>
                </c:pt>
                <c:pt idx="84">
                  <c:v>98.7</c:v>
                </c:pt>
                <c:pt idx="85">
                  <c:v>98.8</c:v>
                </c:pt>
                <c:pt idx="86">
                  <c:v>99.1</c:v>
                </c:pt>
                <c:pt idx="87">
                  <c:v>99.2</c:v>
                </c:pt>
                <c:pt idx="88">
                  <c:v>99</c:v>
                </c:pt>
                <c:pt idx="89">
                  <c:v>99.4</c:v>
                </c:pt>
                <c:pt idx="90">
                  <c:v>99.8</c:v>
                </c:pt>
                <c:pt idx="91">
                  <c:v>99.9</c:v>
                </c:pt>
                <c:pt idx="92">
                  <c:v>99.7</c:v>
                </c:pt>
                <c:pt idx="93">
                  <c:v>99.9</c:v>
                </c:pt>
                <c:pt idx="94">
                  <c:v>100.1</c:v>
                </c:pt>
                <c:pt idx="95">
                  <c:v>100.3</c:v>
                </c:pt>
                <c:pt idx="96">
                  <c:v>100.2</c:v>
                </c:pt>
                <c:pt idx="97">
                  <c:v>100.3</c:v>
                </c:pt>
                <c:pt idx="98">
                  <c:v>100.4</c:v>
                </c:pt>
                <c:pt idx="99">
                  <c:v>100</c:v>
                </c:pt>
                <c:pt idx="100">
                  <c:v>100.1</c:v>
                </c:pt>
                <c:pt idx="101">
                  <c:v>100.4</c:v>
                </c:pt>
                <c:pt idx="102">
                  <c:v>100.1</c:v>
                </c:pt>
                <c:pt idx="103">
                  <c:v>92.4</c:v>
                </c:pt>
                <c:pt idx="104">
                  <c:v>75</c:v>
                </c:pt>
                <c:pt idx="105">
                  <c:v>77.099999999999994</c:v>
                </c:pt>
                <c:pt idx="106">
                  <c:v>84.3</c:v>
                </c:pt>
                <c:pt idx="107">
                  <c:v>90.9</c:v>
                </c:pt>
                <c:pt idx="108">
                  <c:v>92.9</c:v>
                </c:pt>
                <c:pt idx="109">
                  <c:v>94.5</c:v>
                </c:pt>
                <c:pt idx="110">
                  <c:v>95.2</c:v>
                </c:pt>
                <c:pt idx="111">
                  <c:v>93</c:v>
                </c:pt>
                <c:pt idx="112">
                  <c:v>93.9</c:v>
                </c:pt>
                <c:pt idx="113">
                  <c:v>91.7</c:v>
                </c:pt>
                <c:pt idx="114">
                  <c:v>92.4</c:v>
                </c:pt>
                <c:pt idx="115">
                  <c:v>94.3</c:v>
                </c:pt>
                <c:pt idx="116">
                  <c:v>97</c:v>
                </c:pt>
                <c:pt idx="117">
                  <c:v>97.6</c:v>
                </c:pt>
                <c:pt idx="118">
                  <c:v>99</c:v>
                </c:pt>
                <c:pt idx="119">
                  <c:v>98.9</c:v>
                </c:pt>
                <c:pt idx="120">
                  <c:v>99.3</c:v>
                </c:pt>
                <c:pt idx="121">
                  <c:v>99.3</c:v>
                </c:pt>
                <c:pt idx="122">
                  <c:v>99.4</c:v>
                </c:pt>
                <c:pt idx="123">
                  <c:v>100.1</c:v>
                </c:pt>
                <c:pt idx="124">
                  <c:v>99.9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94-443F-B958-EF14EFEEB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7330336"/>
        <c:axId val="607331320"/>
      </c:lineChart>
      <c:dateAx>
        <c:axId val="6073303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07331320"/>
        <c:crosses val="autoZero"/>
        <c:auto val="1"/>
        <c:lblOffset val="100"/>
        <c:baseTimeUnit val="months"/>
      </c:dateAx>
      <c:valAx>
        <c:axId val="60733132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GDP (10</a:t>
                </a:r>
                <a:r>
                  <a:rPr lang="en-US" baseline="30000"/>
                  <a:t>9</a:t>
                </a:r>
                <a:r>
                  <a:rPr lang="en-US"/>
                  <a:t> GBP)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0733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Inflation (% change in CPI in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12"/>
          <c:order val="0"/>
          <c:tx>
            <c:strRef>
              <c:f>CPI!$AC$6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CPI!$AC$7:$AC$31</c:f>
              <c:numCache>
                <c:formatCode>0.0</c:formatCode>
                <c:ptCount val="25"/>
                <c:pt idx="0">
                  <c:v>1.8</c:v>
                </c:pt>
                <c:pt idx="1">
                  <c:v>1.7</c:v>
                </c:pt>
                <c:pt idx="2">
                  <c:v>1.5</c:v>
                </c:pt>
                <c:pt idx="3">
                  <c:v>0.8</c:v>
                </c:pt>
                <c:pt idx="4">
                  <c:v>0.5</c:v>
                </c:pt>
                <c:pt idx="5">
                  <c:v>0.6</c:v>
                </c:pt>
                <c:pt idx="6">
                  <c:v>1</c:v>
                </c:pt>
                <c:pt idx="7">
                  <c:v>0.2</c:v>
                </c:pt>
                <c:pt idx="8">
                  <c:v>0.5</c:v>
                </c:pt>
                <c:pt idx="9">
                  <c:v>0.7</c:v>
                </c:pt>
                <c:pt idx="10">
                  <c:v>0.3</c:v>
                </c:pt>
                <c:pt idx="11">
                  <c:v>0.6</c:v>
                </c:pt>
                <c:pt idx="12">
                  <c:v>0.7</c:v>
                </c:pt>
                <c:pt idx="13">
                  <c:v>0.4</c:v>
                </c:pt>
                <c:pt idx="14">
                  <c:v>0.7</c:v>
                </c:pt>
                <c:pt idx="15">
                  <c:v>1.5</c:v>
                </c:pt>
                <c:pt idx="16">
                  <c:v>2.1</c:v>
                </c:pt>
                <c:pt idx="17">
                  <c:v>2.5</c:v>
                </c:pt>
                <c:pt idx="18">
                  <c:v>2</c:v>
                </c:pt>
                <c:pt idx="19">
                  <c:v>3.2</c:v>
                </c:pt>
                <c:pt idx="20">
                  <c:v>3.1</c:v>
                </c:pt>
                <c:pt idx="21">
                  <c:v>4.2</c:v>
                </c:pt>
                <c:pt idx="22">
                  <c:v>5.0999999999999996</c:v>
                </c:pt>
                <c:pt idx="23">
                  <c:v>5.4</c:v>
                </c:pt>
                <c:pt idx="24">
                  <c:v>5.5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BB8-40A8-9F25-94E3C36E7516}"/>
            </c:ext>
          </c:extLst>
        </c:ser>
        <c:ser>
          <c:idx val="0"/>
          <c:order val="1"/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CPI!$R$62:$R$86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B8-40A8-9F25-94E3C36E7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7142704"/>
        <c:axId val="937124816"/>
      </c:lineChart>
      <c:catAx>
        <c:axId val="93714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24816"/>
        <c:crosses val="autoZero"/>
        <c:auto val="1"/>
        <c:lblAlgn val="ctr"/>
        <c:lblOffset val="100"/>
        <c:noMultiLvlLbl val="0"/>
      </c:catAx>
      <c:valAx>
        <c:axId val="93712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4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Inflation and the Minimum Lending Rate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2"/>
          <c:spPr>
            <a:solidFill>
              <a:schemeClr val="accent2"/>
            </a:solidFill>
            <a:ln>
              <a:solidFill>
                <a:srgbClr val="00B050"/>
              </a:solidFill>
              <a:prstDash val="dash"/>
            </a:ln>
            <a:effectLst/>
          </c:spPr>
          <c:invertIfNegative val="0"/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CPI!$AH$62:$AH$86</c:f>
              <c:numCache>
                <c:formatCode>General</c:formatCode>
                <c:ptCount val="2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0.25</c:v>
                </c:pt>
                <c:pt idx="2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9-4011-A811-CF0380C9A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7740816"/>
        <c:axId val="607740488"/>
      </c:barChart>
      <c:lineChart>
        <c:grouping val="standard"/>
        <c:varyColors val="0"/>
        <c:ser>
          <c:idx val="12"/>
          <c:order val="0"/>
          <c:tx>
            <c:strRef>
              <c:f>CPI!$AC$6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CPI!$AC$7:$AC$31</c:f>
              <c:numCache>
                <c:formatCode>0.0</c:formatCode>
                <c:ptCount val="25"/>
                <c:pt idx="0">
                  <c:v>1.8</c:v>
                </c:pt>
                <c:pt idx="1">
                  <c:v>1.7</c:v>
                </c:pt>
                <c:pt idx="2">
                  <c:v>1.5</c:v>
                </c:pt>
                <c:pt idx="3">
                  <c:v>0.8</c:v>
                </c:pt>
                <c:pt idx="4">
                  <c:v>0.5</c:v>
                </c:pt>
                <c:pt idx="5">
                  <c:v>0.6</c:v>
                </c:pt>
                <c:pt idx="6">
                  <c:v>1</c:v>
                </c:pt>
                <c:pt idx="7">
                  <c:v>0.2</c:v>
                </c:pt>
                <c:pt idx="8">
                  <c:v>0.5</c:v>
                </c:pt>
                <c:pt idx="9">
                  <c:v>0.7</c:v>
                </c:pt>
                <c:pt idx="10">
                  <c:v>0.3</c:v>
                </c:pt>
                <c:pt idx="11">
                  <c:v>0.6</c:v>
                </c:pt>
                <c:pt idx="12">
                  <c:v>0.7</c:v>
                </c:pt>
                <c:pt idx="13">
                  <c:v>0.4</c:v>
                </c:pt>
                <c:pt idx="14">
                  <c:v>0.7</c:v>
                </c:pt>
                <c:pt idx="15">
                  <c:v>1.5</c:v>
                </c:pt>
                <c:pt idx="16">
                  <c:v>2.1</c:v>
                </c:pt>
                <c:pt idx="17">
                  <c:v>2.5</c:v>
                </c:pt>
                <c:pt idx="18">
                  <c:v>2</c:v>
                </c:pt>
                <c:pt idx="19">
                  <c:v>3.2</c:v>
                </c:pt>
                <c:pt idx="20">
                  <c:v>3.1</c:v>
                </c:pt>
                <c:pt idx="21">
                  <c:v>4.2</c:v>
                </c:pt>
                <c:pt idx="22">
                  <c:v>5.0999999999999996</c:v>
                </c:pt>
                <c:pt idx="23">
                  <c:v>5.4</c:v>
                </c:pt>
                <c:pt idx="24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89-4011-A811-CF0380C9A4BE}"/>
            </c:ext>
          </c:extLst>
        </c:ser>
        <c:ser>
          <c:idx val="0"/>
          <c:order val="1"/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CPI!$R$62:$R$86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89-4011-A811-CF0380C9A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142704"/>
        <c:axId val="937124816"/>
      </c:lineChart>
      <c:catAx>
        <c:axId val="93714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24816"/>
        <c:crosses val="autoZero"/>
        <c:auto val="1"/>
        <c:lblAlgn val="ctr"/>
        <c:lblOffset val="100"/>
        <c:noMultiLvlLbl val="0"/>
      </c:catAx>
      <c:valAx>
        <c:axId val="93712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42704"/>
        <c:crosses val="autoZero"/>
        <c:crossBetween val="between"/>
      </c:valAx>
      <c:valAx>
        <c:axId val="6077404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07740816"/>
        <c:crosses val="max"/>
        <c:crossBetween val="between"/>
      </c:valAx>
      <c:catAx>
        <c:axId val="607740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7740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Daily cases by variant (log scale, smoothed)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Sheet1!$S$11</c:f>
              <c:strCache>
                <c:ptCount val="1"/>
                <c:pt idx="0">
                  <c:v>Beta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Sheet1!$R$12:$R$401</c:f>
              <c:numCache>
                <c:formatCode>m/d/yyyy</c:formatCode>
                <c:ptCount val="390"/>
                <c:pt idx="0">
                  <c:v>44204</c:v>
                </c:pt>
                <c:pt idx="1">
                  <c:v>44205</c:v>
                </c:pt>
                <c:pt idx="2">
                  <c:v>44206</c:v>
                </c:pt>
                <c:pt idx="3">
                  <c:v>44207</c:v>
                </c:pt>
                <c:pt idx="4">
                  <c:v>44208</c:v>
                </c:pt>
                <c:pt idx="5">
                  <c:v>44209</c:v>
                </c:pt>
                <c:pt idx="6">
                  <c:v>44210</c:v>
                </c:pt>
                <c:pt idx="7">
                  <c:v>44211</c:v>
                </c:pt>
                <c:pt idx="8">
                  <c:v>44212</c:v>
                </c:pt>
                <c:pt idx="9">
                  <c:v>44213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44219</c:v>
                </c:pt>
                <c:pt idx="16">
                  <c:v>44220</c:v>
                </c:pt>
                <c:pt idx="17">
                  <c:v>44221</c:v>
                </c:pt>
                <c:pt idx="18">
                  <c:v>44222</c:v>
                </c:pt>
                <c:pt idx="19">
                  <c:v>44223</c:v>
                </c:pt>
                <c:pt idx="20">
                  <c:v>44224</c:v>
                </c:pt>
                <c:pt idx="21">
                  <c:v>44225</c:v>
                </c:pt>
                <c:pt idx="22">
                  <c:v>44227</c:v>
                </c:pt>
                <c:pt idx="23">
                  <c:v>44228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44234</c:v>
                </c:pt>
                <c:pt idx="28">
                  <c:v>44235</c:v>
                </c:pt>
                <c:pt idx="29">
                  <c:v>44236</c:v>
                </c:pt>
                <c:pt idx="30">
                  <c:v>44237</c:v>
                </c:pt>
                <c:pt idx="31">
                  <c:v>44238</c:v>
                </c:pt>
                <c:pt idx="32">
                  <c:v>44239</c:v>
                </c:pt>
                <c:pt idx="33">
                  <c:v>44240</c:v>
                </c:pt>
                <c:pt idx="34">
                  <c:v>44241</c:v>
                </c:pt>
                <c:pt idx="35">
                  <c:v>44242</c:v>
                </c:pt>
                <c:pt idx="36">
                  <c:v>44243</c:v>
                </c:pt>
                <c:pt idx="37">
                  <c:v>44244</c:v>
                </c:pt>
                <c:pt idx="38">
                  <c:v>44245</c:v>
                </c:pt>
                <c:pt idx="39">
                  <c:v>44246</c:v>
                </c:pt>
                <c:pt idx="40">
                  <c:v>44247</c:v>
                </c:pt>
                <c:pt idx="41">
                  <c:v>44248</c:v>
                </c:pt>
                <c:pt idx="42">
                  <c:v>44249</c:v>
                </c:pt>
                <c:pt idx="43">
                  <c:v>44250</c:v>
                </c:pt>
                <c:pt idx="44">
                  <c:v>44251</c:v>
                </c:pt>
                <c:pt idx="45">
                  <c:v>44252</c:v>
                </c:pt>
                <c:pt idx="46">
                  <c:v>44253</c:v>
                </c:pt>
                <c:pt idx="47">
                  <c:v>44254</c:v>
                </c:pt>
                <c:pt idx="48">
                  <c:v>44255</c:v>
                </c:pt>
                <c:pt idx="49">
                  <c:v>44256</c:v>
                </c:pt>
                <c:pt idx="50">
                  <c:v>44257</c:v>
                </c:pt>
                <c:pt idx="51">
                  <c:v>44258</c:v>
                </c:pt>
                <c:pt idx="52">
                  <c:v>44259</c:v>
                </c:pt>
                <c:pt idx="53">
                  <c:v>44260</c:v>
                </c:pt>
                <c:pt idx="54">
                  <c:v>44261</c:v>
                </c:pt>
                <c:pt idx="55">
                  <c:v>44262</c:v>
                </c:pt>
                <c:pt idx="56">
                  <c:v>44263</c:v>
                </c:pt>
                <c:pt idx="57">
                  <c:v>44264</c:v>
                </c:pt>
                <c:pt idx="58">
                  <c:v>44265</c:v>
                </c:pt>
                <c:pt idx="59">
                  <c:v>44266</c:v>
                </c:pt>
                <c:pt idx="60">
                  <c:v>44267</c:v>
                </c:pt>
                <c:pt idx="61">
                  <c:v>44268</c:v>
                </c:pt>
                <c:pt idx="62">
                  <c:v>44269</c:v>
                </c:pt>
                <c:pt idx="63">
                  <c:v>44270</c:v>
                </c:pt>
                <c:pt idx="64">
                  <c:v>44271</c:v>
                </c:pt>
                <c:pt idx="65">
                  <c:v>44272</c:v>
                </c:pt>
                <c:pt idx="66">
                  <c:v>44273</c:v>
                </c:pt>
                <c:pt idx="67">
                  <c:v>44274</c:v>
                </c:pt>
                <c:pt idx="68">
                  <c:v>44275</c:v>
                </c:pt>
                <c:pt idx="69">
                  <c:v>44276</c:v>
                </c:pt>
                <c:pt idx="70">
                  <c:v>44277</c:v>
                </c:pt>
                <c:pt idx="71">
                  <c:v>44278</c:v>
                </c:pt>
                <c:pt idx="72">
                  <c:v>44279</c:v>
                </c:pt>
                <c:pt idx="73">
                  <c:v>44280</c:v>
                </c:pt>
                <c:pt idx="74">
                  <c:v>44281</c:v>
                </c:pt>
                <c:pt idx="75">
                  <c:v>44282</c:v>
                </c:pt>
                <c:pt idx="76">
                  <c:v>44283</c:v>
                </c:pt>
                <c:pt idx="77">
                  <c:v>44284</c:v>
                </c:pt>
                <c:pt idx="78">
                  <c:v>44285</c:v>
                </c:pt>
                <c:pt idx="79">
                  <c:v>44286</c:v>
                </c:pt>
                <c:pt idx="80">
                  <c:v>44287</c:v>
                </c:pt>
                <c:pt idx="81">
                  <c:v>44288</c:v>
                </c:pt>
                <c:pt idx="82">
                  <c:v>44289</c:v>
                </c:pt>
                <c:pt idx="83">
                  <c:v>44290</c:v>
                </c:pt>
                <c:pt idx="84">
                  <c:v>44291</c:v>
                </c:pt>
                <c:pt idx="85">
                  <c:v>44292</c:v>
                </c:pt>
                <c:pt idx="86">
                  <c:v>44293</c:v>
                </c:pt>
                <c:pt idx="87">
                  <c:v>44294</c:v>
                </c:pt>
                <c:pt idx="88">
                  <c:v>44295</c:v>
                </c:pt>
                <c:pt idx="89">
                  <c:v>44296</c:v>
                </c:pt>
                <c:pt idx="90">
                  <c:v>44297</c:v>
                </c:pt>
                <c:pt idx="91">
                  <c:v>44298</c:v>
                </c:pt>
                <c:pt idx="92">
                  <c:v>44299</c:v>
                </c:pt>
                <c:pt idx="93">
                  <c:v>44300</c:v>
                </c:pt>
                <c:pt idx="94">
                  <c:v>44301</c:v>
                </c:pt>
                <c:pt idx="95">
                  <c:v>44302</c:v>
                </c:pt>
                <c:pt idx="96">
                  <c:v>44303</c:v>
                </c:pt>
                <c:pt idx="97">
                  <c:v>44304</c:v>
                </c:pt>
                <c:pt idx="98">
                  <c:v>44305</c:v>
                </c:pt>
                <c:pt idx="99">
                  <c:v>44306</c:v>
                </c:pt>
                <c:pt idx="100">
                  <c:v>44307</c:v>
                </c:pt>
                <c:pt idx="101">
                  <c:v>44308</c:v>
                </c:pt>
                <c:pt idx="102">
                  <c:v>44309</c:v>
                </c:pt>
                <c:pt idx="103">
                  <c:v>44310</c:v>
                </c:pt>
                <c:pt idx="104">
                  <c:v>44311</c:v>
                </c:pt>
                <c:pt idx="105">
                  <c:v>44312</c:v>
                </c:pt>
                <c:pt idx="106">
                  <c:v>44313</c:v>
                </c:pt>
                <c:pt idx="107">
                  <c:v>44314</c:v>
                </c:pt>
                <c:pt idx="108">
                  <c:v>44315</c:v>
                </c:pt>
                <c:pt idx="109">
                  <c:v>44316</c:v>
                </c:pt>
                <c:pt idx="110">
                  <c:v>44317</c:v>
                </c:pt>
                <c:pt idx="111">
                  <c:v>44318</c:v>
                </c:pt>
                <c:pt idx="112">
                  <c:v>44319</c:v>
                </c:pt>
                <c:pt idx="113">
                  <c:v>44320</c:v>
                </c:pt>
                <c:pt idx="114">
                  <c:v>44321</c:v>
                </c:pt>
                <c:pt idx="115">
                  <c:v>44322</c:v>
                </c:pt>
                <c:pt idx="116">
                  <c:v>44323</c:v>
                </c:pt>
                <c:pt idx="117">
                  <c:v>44324</c:v>
                </c:pt>
                <c:pt idx="118">
                  <c:v>44325</c:v>
                </c:pt>
                <c:pt idx="119">
                  <c:v>44326</c:v>
                </c:pt>
                <c:pt idx="120">
                  <c:v>44327</c:v>
                </c:pt>
                <c:pt idx="121">
                  <c:v>44328</c:v>
                </c:pt>
                <c:pt idx="122">
                  <c:v>44329</c:v>
                </c:pt>
                <c:pt idx="123">
                  <c:v>44330</c:v>
                </c:pt>
                <c:pt idx="124">
                  <c:v>44331</c:v>
                </c:pt>
                <c:pt idx="125">
                  <c:v>44332</c:v>
                </c:pt>
                <c:pt idx="126">
                  <c:v>44333</c:v>
                </c:pt>
                <c:pt idx="127">
                  <c:v>44334</c:v>
                </c:pt>
                <c:pt idx="128">
                  <c:v>44335</c:v>
                </c:pt>
                <c:pt idx="129">
                  <c:v>44336</c:v>
                </c:pt>
                <c:pt idx="130">
                  <c:v>44337</c:v>
                </c:pt>
                <c:pt idx="131">
                  <c:v>44338</c:v>
                </c:pt>
                <c:pt idx="132">
                  <c:v>44339</c:v>
                </c:pt>
                <c:pt idx="133">
                  <c:v>44340</c:v>
                </c:pt>
                <c:pt idx="134">
                  <c:v>44341</c:v>
                </c:pt>
                <c:pt idx="135">
                  <c:v>44342</c:v>
                </c:pt>
                <c:pt idx="136">
                  <c:v>44343</c:v>
                </c:pt>
                <c:pt idx="137">
                  <c:v>44344</c:v>
                </c:pt>
                <c:pt idx="138">
                  <c:v>44345</c:v>
                </c:pt>
                <c:pt idx="139">
                  <c:v>44346</c:v>
                </c:pt>
                <c:pt idx="140">
                  <c:v>44347</c:v>
                </c:pt>
                <c:pt idx="141">
                  <c:v>44348</c:v>
                </c:pt>
                <c:pt idx="142">
                  <c:v>44349</c:v>
                </c:pt>
                <c:pt idx="143">
                  <c:v>44350</c:v>
                </c:pt>
                <c:pt idx="144">
                  <c:v>44351</c:v>
                </c:pt>
                <c:pt idx="145">
                  <c:v>44352</c:v>
                </c:pt>
                <c:pt idx="146">
                  <c:v>44353</c:v>
                </c:pt>
                <c:pt idx="147">
                  <c:v>44354</c:v>
                </c:pt>
                <c:pt idx="148">
                  <c:v>44355</c:v>
                </c:pt>
                <c:pt idx="149">
                  <c:v>44356</c:v>
                </c:pt>
                <c:pt idx="150">
                  <c:v>44357</c:v>
                </c:pt>
                <c:pt idx="151">
                  <c:v>44358</c:v>
                </c:pt>
                <c:pt idx="152">
                  <c:v>44359</c:v>
                </c:pt>
                <c:pt idx="153">
                  <c:v>44360</c:v>
                </c:pt>
                <c:pt idx="154">
                  <c:v>44361</c:v>
                </c:pt>
                <c:pt idx="155">
                  <c:v>44362</c:v>
                </c:pt>
                <c:pt idx="156">
                  <c:v>44363</c:v>
                </c:pt>
                <c:pt idx="157">
                  <c:v>44364</c:v>
                </c:pt>
                <c:pt idx="158">
                  <c:v>44365</c:v>
                </c:pt>
                <c:pt idx="159">
                  <c:v>44366</c:v>
                </c:pt>
                <c:pt idx="160">
                  <c:v>44367</c:v>
                </c:pt>
                <c:pt idx="161">
                  <c:v>44368</c:v>
                </c:pt>
                <c:pt idx="162">
                  <c:v>44369</c:v>
                </c:pt>
                <c:pt idx="163">
                  <c:v>44370</c:v>
                </c:pt>
                <c:pt idx="164">
                  <c:v>44371</c:v>
                </c:pt>
                <c:pt idx="165">
                  <c:v>44372</c:v>
                </c:pt>
                <c:pt idx="166">
                  <c:v>44373</c:v>
                </c:pt>
                <c:pt idx="167">
                  <c:v>44374</c:v>
                </c:pt>
                <c:pt idx="168">
                  <c:v>44375</c:v>
                </c:pt>
                <c:pt idx="169">
                  <c:v>44376</c:v>
                </c:pt>
                <c:pt idx="170">
                  <c:v>44377</c:v>
                </c:pt>
                <c:pt idx="171">
                  <c:v>44378</c:v>
                </c:pt>
                <c:pt idx="172">
                  <c:v>44379</c:v>
                </c:pt>
                <c:pt idx="173">
                  <c:v>44380</c:v>
                </c:pt>
                <c:pt idx="174">
                  <c:v>44381</c:v>
                </c:pt>
                <c:pt idx="175">
                  <c:v>44382</c:v>
                </c:pt>
                <c:pt idx="176">
                  <c:v>44383</c:v>
                </c:pt>
                <c:pt idx="177">
                  <c:v>44384</c:v>
                </c:pt>
                <c:pt idx="178">
                  <c:v>44385</c:v>
                </c:pt>
                <c:pt idx="179">
                  <c:v>44386</c:v>
                </c:pt>
                <c:pt idx="180">
                  <c:v>44387</c:v>
                </c:pt>
                <c:pt idx="181">
                  <c:v>44388</c:v>
                </c:pt>
                <c:pt idx="182">
                  <c:v>44389</c:v>
                </c:pt>
                <c:pt idx="183">
                  <c:v>44390</c:v>
                </c:pt>
                <c:pt idx="184">
                  <c:v>44391</c:v>
                </c:pt>
                <c:pt idx="185">
                  <c:v>44392</c:v>
                </c:pt>
                <c:pt idx="186">
                  <c:v>44393</c:v>
                </c:pt>
                <c:pt idx="187">
                  <c:v>44394</c:v>
                </c:pt>
                <c:pt idx="188">
                  <c:v>44395</c:v>
                </c:pt>
                <c:pt idx="189">
                  <c:v>44396</c:v>
                </c:pt>
                <c:pt idx="190">
                  <c:v>44397</c:v>
                </c:pt>
                <c:pt idx="191">
                  <c:v>44398</c:v>
                </c:pt>
                <c:pt idx="192">
                  <c:v>44399</c:v>
                </c:pt>
                <c:pt idx="193">
                  <c:v>44400</c:v>
                </c:pt>
                <c:pt idx="194">
                  <c:v>44401</c:v>
                </c:pt>
                <c:pt idx="195">
                  <c:v>44402</c:v>
                </c:pt>
                <c:pt idx="196">
                  <c:v>44403</c:v>
                </c:pt>
                <c:pt idx="197">
                  <c:v>44404</c:v>
                </c:pt>
                <c:pt idx="198">
                  <c:v>44405</c:v>
                </c:pt>
                <c:pt idx="199">
                  <c:v>44406</c:v>
                </c:pt>
                <c:pt idx="200">
                  <c:v>44407</c:v>
                </c:pt>
                <c:pt idx="201">
                  <c:v>44408</c:v>
                </c:pt>
                <c:pt idx="202">
                  <c:v>44409</c:v>
                </c:pt>
                <c:pt idx="203">
                  <c:v>44410</c:v>
                </c:pt>
                <c:pt idx="204">
                  <c:v>44411</c:v>
                </c:pt>
                <c:pt idx="205">
                  <c:v>44412</c:v>
                </c:pt>
                <c:pt idx="206">
                  <c:v>44413</c:v>
                </c:pt>
                <c:pt idx="207">
                  <c:v>44414</c:v>
                </c:pt>
                <c:pt idx="208">
                  <c:v>44415</c:v>
                </c:pt>
                <c:pt idx="209">
                  <c:v>44416</c:v>
                </c:pt>
                <c:pt idx="210">
                  <c:v>44417</c:v>
                </c:pt>
                <c:pt idx="211">
                  <c:v>44418</c:v>
                </c:pt>
                <c:pt idx="212">
                  <c:v>44419</c:v>
                </c:pt>
                <c:pt idx="213">
                  <c:v>44420</c:v>
                </c:pt>
                <c:pt idx="214">
                  <c:v>44421</c:v>
                </c:pt>
                <c:pt idx="215">
                  <c:v>44422</c:v>
                </c:pt>
                <c:pt idx="216">
                  <c:v>44423</c:v>
                </c:pt>
                <c:pt idx="217">
                  <c:v>44424</c:v>
                </c:pt>
                <c:pt idx="218">
                  <c:v>44425</c:v>
                </c:pt>
                <c:pt idx="219">
                  <c:v>44426</c:v>
                </c:pt>
                <c:pt idx="220">
                  <c:v>44427</c:v>
                </c:pt>
                <c:pt idx="221">
                  <c:v>44428</c:v>
                </c:pt>
                <c:pt idx="222">
                  <c:v>44429</c:v>
                </c:pt>
                <c:pt idx="223">
                  <c:v>44430</c:v>
                </c:pt>
                <c:pt idx="224">
                  <c:v>44431</c:v>
                </c:pt>
                <c:pt idx="225">
                  <c:v>44432</c:v>
                </c:pt>
                <c:pt idx="226">
                  <c:v>44433</c:v>
                </c:pt>
                <c:pt idx="227">
                  <c:v>44434</c:v>
                </c:pt>
                <c:pt idx="228">
                  <c:v>44435</c:v>
                </c:pt>
                <c:pt idx="229">
                  <c:v>44436</c:v>
                </c:pt>
                <c:pt idx="230">
                  <c:v>44437</c:v>
                </c:pt>
                <c:pt idx="231">
                  <c:v>44438</c:v>
                </c:pt>
                <c:pt idx="232">
                  <c:v>44439</c:v>
                </c:pt>
                <c:pt idx="233">
                  <c:v>44440</c:v>
                </c:pt>
                <c:pt idx="234">
                  <c:v>44441</c:v>
                </c:pt>
                <c:pt idx="235">
                  <c:v>44442</c:v>
                </c:pt>
                <c:pt idx="236">
                  <c:v>44443</c:v>
                </c:pt>
                <c:pt idx="237">
                  <c:v>44444</c:v>
                </c:pt>
                <c:pt idx="238">
                  <c:v>44445</c:v>
                </c:pt>
                <c:pt idx="239">
                  <c:v>44446</c:v>
                </c:pt>
                <c:pt idx="240">
                  <c:v>44447</c:v>
                </c:pt>
                <c:pt idx="241">
                  <c:v>44448</c:v>
                </c:pt>
                <c:pt idx="242">
                  <c:v>44449</c:v>
                </c:pt>
                <c:pt idx="243">
                  <c:v>44450</c:v>
                </c:pt>
                <c:pt idx="244">
                  <c:v>44451</c:v>
                </c:pt>
                <c:pt idx="245">
                  <c:v>44452</c:v>
                </c:pt>
                <c:pt idx="246">
                  <c:v>44453</c:v>
                </c:pt>
                <c:pt idx="247">
                  <c:v>44454</c:v>
                </c:pt>
                <c:pt idx="248">
                  <c:v>44455</c:v>
                </c:pt>
                <c:pt idx="249">
                  <c:v>44456</c:v>
                </c:pt>
                <c:pt idx="250">
                  <c:v>44457</c:v>
                </c:pt>
                <c:pt idx="251">
                  <c:v>44458</c:v>
                </c:pt>
                <c:pt idx="252">
                  <c:v>44459</c:v>
                </c:pt>
                <c:pt idx="253">
                  <c:v>44460</c:v>
                </c:pt>
                <c:pt idx="254">
                  <c:v>44461</c:v>
                </c:pt>
                <c:pt idx="255">
                  <c:v>44462</c:v>
                </c:pt>
                <c:pt idx="256">
                  <c:v>44463</c:v>
                </c:pt>
                <c:pt idx="257">
                  <c:v>44464</c:v>
                </c:pt>
                <c:pt idx="258">
                  <c:v>44465</c:v>
                </c:pt>
                <c:pt idx="259">
                  <c:v>44466</c:v>
                </c:pt>
                <c:pt idx="260">
                  <c:v>44467</c:v>
                </c:pt>
                <c:pt idx="261">
                  <c:v>44468</c:v>
                </c:pt>
                <c:pt idx="262">
                  <c:v>44469</c:v>
                </c:pt>
                <c:pt idx="263">
                  <c:v>44470</c:v>
                </c:pt>
                <c:pt idx="264">
                  <c:v>44471</c:v>
                </c:pt>
                <c:pt idx="265">
                  <c:v>44472</c:v>
                </c:pt>
                <c:pt idx="266">
                  <c:v>44473</c:v>
                </c:pt>
                <c:pt idx="267">
                  <c:v>44474</c:v>
                </c:pt>
                <c:pt idx="268">
                  <c:v>44475</c:v>
                </c:pt>
                <c:pt idx="269">
                  <c:v>44476</c:v>
                </c:pt>
                <c:pt idx="270">
                  <c:v>44477</c:v>
                </c:pt>
                <c:pt idx="271">
                  <c:v>44478</c:v>
                </c:pt>
                <c:pt idx="272">
                  <c:v>44479</c:v>
                </c:pt>
                <c:pt idx="273">
                  <c:v>44480</c:v>
                </c:pt>
                <c:pt idx="274">
                  <c:v>44481</c:v>
                </c:pt>
                <c:pt idx="275">
                  <c:v>44482</c:v>
                </c:pt>
                <c:pt idx="276">
                  <c:v>44483</c:v>
                </c:pt>
                <c:pt idx="277">
                  <c:v>44484</c:v>
                </c:pt>
                <c:pt idx="278">
                  <c:v>44485</c:v>
                </c:pt>
                <c:pt idx="279">
                  <c:v>44486</c:v>
                </c:pt>
                <c:pt idx="280">
                  <c:v>44487</c:v>
                </c:pt>
                <c:pt idx="281">
                  <c:v>44488</c:v>
                </c:pt>
                <c:pt idx="282">
                  <c:v>44489</c:v>
                </c:pt>
                <c:pt idx="283">
                  <c:v>44490</c:v>
                </c:pt>
                <c:pt idx="284">
                  <c:v>44491</c:v>
                </c:pt>
                <c:pt idx="285">
                  <c:v>44492</c:v>
                </c:pt>
                <c:pt idx="286">
                  <c:v>44493</c:v>
                </c:pt>
                <c:pt idx="287">
                  <c:v>44494</c:v>
                </c:pt>
                <c:pt idx="288">
                  <c:v>44495</c:v>
                </c:pt>
                <c:pt idx="289">
                  <c:v>44496</c:v>
                </c:pt>
                <c:pt idx="290">
                  <c:v>44497</c:v>
                </c:pt>
                <c:pt idx="291">
                  <c:v>44498</c:v>
                </c:pt>
                <c:pt idx="292">
                  <c:v>44499</c:v>
                </c:pt>
                <c:pt idx="293">
                  <c:v>44500</c:v>
                </c:pt>
                <c:pt idx="294">
                  <c:v>44501</c:v>
                </c:pt>
                <c:pt idx="295">
                  <c:v>44502</c:v>
                </c:pt>
                <c:pt idx="296">
                  <c:v>44503</c:v>
                </c:pt>
                <c:pt idx="297">
                  <c:v>44504</c:v>
                </c:pt>
                <c:pt idx="298">
                  <c:v>44505</c:v>
                </c:pt>
                <c:pt idx="299">
                  <c:v>44506</c:v>
                </c:pt>
                <c:pt idx="300">
                  <c:v>44507</c:v>
                </c:pt>
                <c:pt idx="301">
                  <c:v>44508</c:v>
                </c:pt>
                <c:pt idx="302">
                  <c:v>44509</c:v>
                </c:pt>
                <c:pt idx="303">
                  <c:v>44510</c:v>
                </c:pt>
                <c:pt idx="304">
                  <c:v>44511</c:v>
                </c:pt>
                <c:pt idx="305">
                  <c:v>44512</c:v>
                </c:pt>
                <c:pt idx="306">
                  <c:v>44513</c:v>
                </c:pt>
                <c:pt idx="307">
                  <c:v>44514</c:v>
                </c:pt>
                <c:pt idx="308">
                  <c:v>44515</c:v>
                </c:pt>
                <c:pt idx="309">
                  <c:v>44516</c:v>
                </c:pt>
                <c:pt idx="310">
                  <c:v>44517</c:v>
                </c:pt>
                <c:pt idx="311">
                  <c:v>44518</c:v>
                </c:pt>
                <c:pt idx="312">
                  <c:v>44519</c:v>
                </c:pt>
                <c:pt idx="313">
                  <c:v>44520</c:v>
                </c:pt>
                <c:pt idx="314">
                  <c:v>44521</c:v>
                </c:pt>
                <c:pt idx="315">
                  <c:v>44522</c:v>
                </c:pt>
                <c:pt idx="316">
                  <c:v>44523</c:v>
                </c:pt>
                <c:pt idx="317">
                  <c:v>44524</c:v>
                </c:pt>
                <c:pt idx="318">
                  <c:v>44525</c:v>
                </c:pt>
                <c:pt idx="319">
                  <c:v>44526</c:v>
                </c:pt>
                <c:pt idx="320">
                  <c:v>44527</c:v>
                </c:pt>
                <c:pt idx="321">
                  <c:v>44528</c:v>
                </c:pt>
                <c:pt idx="322">
                  <c:v>44529</c:v>
                </c:pt>
                <c:pt idx="323">
                  <c:v>44530</c:v>
                </c:pt>
                <c:pt idx="324">
                  <c:v>44531</c:v>
                </c:pt>
                <c:pt idx="325">
                  <c:v>44532</c:v>
                </c:pt>
                <c:pt idx="326">
                  <c:v>44533</c:v>
                </c:pt>
                <c:pt idx="327">
                  <c:v>44534</c:v>
                </c:pt>
                <c:pt idx="328">
                  <c:v>44535</c:v>
                </c:pt>
                <c:pt idx="329">
                  <c:v>44536</c:v>
                </c:pt>
                <c:pt idx="330">
                  <c:v>44537</c:v>
                </c:pt>
                <c:pt idx="331">
                  <c:v>44538</c:v>
                </c:pt>
                <c:pt idx="332">
                  <c:v>44539</c:v>
                </c:pt>
                <c:pt idx="333">
                  <c:v>44540</c:v>
                </c:pt>
                <c:pt idx="334">
                  <c:v>44541</c:v>
                </c:pt>
                <c:pt idx="335">
                  <c:v>44542</c:v>
                </c:pt>
                <c:pt idx="336">
                  <c:v>44543</c:v>
                </c:pt>
                <c:pt idx="337">
                  <c:v>44544</c:v>
                </c:pt>
                <c:pt idx="338">
                  <c:v>44545</c:v>
                </c:pt>
                <c:pt idx="339">
                  <c:v>44546</c:v>
                </c:pt>
                <c:pt idx="340">
                  <c:v>44547</c:v>
                </c:pt>
                <c:pt idx="341">
                  <c:v>44548</c:v>
                </c:pt>
                <c:pt idx="342">
                  <c:v>44549</c:v>
                </c:pt>
                <c:pt idx="343">
                  <c:v>44550</c:v>
                </c:pt>
                <c:pt idx="344">
                  <c:v>44551</c:v>
                </c:pt>
                <c:pt idx="345">
                  <c:v>44552</c:v>
                </c:pt>
                <c:pt idx="346">
                  <c:v>44553</c:v>
                </c:pt>
                <c:pt idx="347">
                  <c:v>44554</c:v>
                </c:pt>
                <c:pt idx="348">
                  <c:v>44555</c:v>
                </c:pt>
                <c:pt idx="349">
                  <c:v>44556</c:v>
                </c:pt>
                <c:pt idx="350">
                  <c:v>44557</c:v>
                </c:pt>
                <c:pt idx="351">
                  <c:v>44558</c:v>
                </c:pt>
                <c:pt idx="352">
                  <c:v>44559</c:v>
                </c:pt>
                <c:pt idx="353">
                  <c:v>44560</c:v>
                </c:pt>
                <c:pt idx="354">
                  <c:v>44561</c:v>
                </c:pt>
                <c:pt idx="355">
                  <c:v>44562</c:v>
                </c:pt>
                <c:pt idx="356">
                  <c:v>44563</c:v>
                </c:pt>
                <c:pt idx="357">
                  <c:v>44564</c:v>
                </c:pt>
                <c:pt idx="358">
                  <c:v>44565</c:v>
                </c:pt>
                <c:pt idx="359">
                  <c:v>44566</c:v>
                </c:pt>
                <c:pt idx="360">
                  <c:v>44567</c:v>
                </c:pt>
                <c:pt idx="361">
                  <c:v>44568</c:v>
                </c:pt>
                <c:pt idx="362">
                  <c:v>44569</c:v>
                </c:pt>
                <c:pt idx="363">
                  <c:v>44570</c:v>
                </c:pt>
                <c:pt idx="364">
                  <c:v>44571</c:v>
                </c:pt>
                <c:pt idx="365">
                  <c:v>44572</c:v>
                </c:pt>
                <c:pt idx="366">
                  <c:v>44573</c:v>
                </c:pt>
                <c:pt idx="367">
                  <c:v>44574</c:v>
                </c:pt>
                <c:pt idx="368">
                  <c:v>44575</c:v>
                </c:pt>
                <c:pt idx="369">
                  <c:v>44576</c:v>
                </c:pt>
                <c:pt idx="370">
                  <c:v>44577</c:v>
                </c:pt>
                <c:pt idx="371">
                  <c:v>44578</c:v>
                </c:pt>
                <c:pt idx="372">
                  <c:v>44579</c:v>
                </c:pt>
                <c:pt idx="373">
                  <c:v>44580</c:v>
                </c:pt>
                <c:pt idx="374">
                  <c:v>44581</c:v>
                </c:pt>
                <c:pt idx="375">
                  <c:v>44582</c:v>
                </c:pt>
                <c:pt idx="376">
                  <c:v>44583</c:v>
                </c:pt>
                <c:pt idx="377">
                  <c:v>44584</c:v>
                </c:pt>
                <c:pt idx="378">
                  <c:v>44585</c:v>
                </c:pt>
                <c:pt idx="379">
                  <c:v>44586</c:v>
                </c:pt>
                <c:pt idx="380">
                  <c:v>44587</c:v>
                </c:pt>
                <c:pt idx="381">
                  <c:v>44588</c:v>
                </c:pt>
                <c:pt idx="382">
                  <c:v>44589</c:v>
                </c:pt>
                <c:pt idx="383">
                  <c:v>44590</c:v>
                </c:pt>
                <c:pt idx="384">
                  <c:v>44591</c:v>
                </c:pt>
                <c:pt idx="385">
                  <c:v>44592</c:v>
                </c:pt>
                <c:pt idx="386">
                  <c:v>44593</c:v>
                </c:pt>
                <c:pt idx="387">
                  <c:v>44594</c:v>
                </c:pt>
                <c:pt idx="388">
                  <c:v>44595</c:v>
                </c:pt>
                <c:pt idx="389">
                  <c:v>44596</c:v>
                </c:pt>
              </c:numCache>
            </c:numRef>
          </c:cat>
          <c:val>
            <c:numRef>
              <c:f>Sheet1!$S$12:$S$401</c:f>
              <c:numCache>
                <c:formatCode>General</c:formatCode>
                <c:ptCount val="390"/>
                <c:pt idx="0">
                  <c:v>3.7142857142857144</c:v>
                </c:pt>
                <c:pt idx="1">
                  <c:v>4.1428571428571423</c:v>
                </c:pt>
                <c:pt idx="2">
                  <c:v>4.7142857142857144</c:v>
                </c:pt>
                <c:pt idx="3">
                  <c:v>4.8571428571428577</c:v>
                </c:pt>
                <c:pt idx="4">
                  <c:v>5.2857142857142856</c:v>
                </c:pt>
                <c:pt idx="5">
                  <c:v>6.4285714285714288</c:v>
                </c:pt>
                <c:pt idx="6">
                  <c:v>7</c:v>
                </c:pt>
                <c:pt idx="7">
                  <c:v>6.8571428571428568</c:v>
                </c:pt>
                <c:pt idx="8">
                  <c:v>6.8571428571428568</c:v>
                </c:pt>
                <c:pt idx="9">
                  <c:v>7.4285714285714288</c:v>
                </c:pt>
                <c:pt idx="10">
                  <c:v>9.1428571428571423</c:v>
                </c:pt>
                <c:pt idx="11">
                  <c:v>9.8571428571428577</c:v>
                </c:pt>
                <c:pt idx="12">
                  <c:v>8.8571428571428577</c:v>
                </c:pt>
                <c:pt idx="13">
                  <c:v>8.5714285714285712</c:v>
                </c:pt>
                <c:pt idx="14">
                  <c:v>9.1428571428571423</c:v>
                </c:pt>
                <c:pt idx="15">
                  <c:v>8.5714285714285712</c:v>
                </c:pt>
                <c:pt idx="16">
                  <c:v>7.1428571428571432</c:v>
                </c:pt>
                <c:pt idx="17">
                  <c:v>5</c:v>
                </c:pt>
                <c:pt idx="18">
                  <c:v>4.7142857142857144</c:v>
                </c:pt>
                <c:pt idx="19">
                  <c:v>5</c:v>
                </c:pt>
                <c:pt idx="20">
                  <c:v>5.1428571428571432</c:v>
                </c:pt>
                <c:pt idx="21">
                  <c:v>4.4285714285714288</c:v>
                </c:pt>
                <c:pt idx="22">
                  <c:v>4.2857142857142856</c:v>
                </c:pt>
                <c:pt idx="23">
                  <c:v>4.8571428571428577</c:v>
                </c:pt>
                <c:pt idx="24">
                  <c:v>5</c:v>
                </c:pt>
                <c:pt idx="25">
                  <c:v>4.1428571428571423</c:v>
                </c:pt>
                <c:pt idx="26">
                  <c:v>4.1428571428571423</c:v>
                </c:pt>
                <c:pt idx="27">
                  <c:v>4</c:v>
                </c:pt>
                <c:pt idx="28">
                  <c:v>4.2857142857142856</c:v>
                </c:pt>
                <c:pt idx="29">
                  <c:v>4.5714285714285712</c:v>
                </c:pt>
                <c:pt idx="30">
                  <c:v>4.8571428571428577</c:v>
                </c:pt>
                <c:pt idx="31">
                  <c:v>4.8571428571428577</c:v>
                </c:pt>
                <c:pt idx="32">
                  <c:v>5.4285714285714288</c:v>
                </c:pt>
                <c:pt idx="33">
                  <c:v>5.1428571428571432</c:v>
                </c:pt>
                <c:pt idx="34">
                  <c:v>5.1428571428571432</c:v>
                </c:pt>
                <c:pt idx="35">
                  <c:v>5.1428571428571432</c:v>
                </c:pt>
                <c:pt idx="36">
                  <c:v>4.8571428571428577</c:v>
                </c:pt>
                <c:pt idx="37">
                  <c:v>4.4285714285714288</c:v>
                </c:pt>
                <c:pt idx="38">
                  <c:v>3.8571428571428572</c:v>
                </c:pt>
                <c:pt idx="39">
                  <c:v>3.5714285714285716</c:v>
                </c:pt>
                <c:pt idx="40">
                  <c:v>3.4285714285714284</c:v>
                </c:pt>
                <c:pt idx="41">
                  <c:v>4.1428571428571423</c:v>
                </c:pt>
                <c:pt idx="42">
                  <c:v>3.5714285714285716</c:v>
                </c:pt>
                <c:pt idx="43">
                  <c:v>4</c:v>
                </c:pt>
                <c:pt idx="44">
                  <c:v>4.2857142857142856</c:v>
                </c:pt>
                <c:pt idx="45">
                  <c:v>4.4285714285714288</c:v>
                </c:pt>
                <c:pt idx="46">
                  <c:v>4.7142857142857144</c:v>
                </c:pt>
                <c:pt idx="47">
                  <c:v>5.1428571428571432</c:v>
                </c:pt>
                <c:pt idx="48">
                  <c:v>4.2857142857142856</c:v>
                </c:pt>
                <c:pt idx="49">
                  <c:v>5.4285714285714288</c:v>
                </c:pt>
                <c:pt idx="50">
                  <c:v>5.7142857142857144</c:v>
                </c:pt>
                <c:pt idx="51">
                  <c:v>7</c:v>
                </c:pt>
                <c:pt idx="52">
                  <c:v>7.7142857142857144</c:v>
                </c:pt>
                <c:pt idx="53">
                  <c:v>7.4285714285714288</c:v>
                </c:pt>
                <c:pt idx="54">
                  <c:v>7.2857142857142856</c:v>
                </c:pt>
                <c:pt idx="55">
                  <c:v>7.2857142857142856</c:v>
                </c:pt>
                <c:pt idx="56">
                  <c:v>6.1428571428571432</c:v>
                </c:pt>
                <c:pt idx="57">
                  <c:v>5.8571428571428568</c:v>
                </c:pt>
                <c:pt idx="58">
                  <c:v>4.4285714285714288</c:v>
                </c:pt>
                <c:pt idx="59">
                  <c:v>5</c:v>
                </c:pt>
                <c:pt idx="60">
                  <c:v>6</c:v>
                </c:pt>
                <c:pt idx="61">
                  <c:v>6.5714285714285712</c:v>
                </c:pt>
                <c:pt idx="62">
                  <c:v>7.4285714285714288</c:v>
                </c:pt>
                <c:pt idx="63">
                  <c:v>8.8571428571428577</c:v>
                </c:pt>
                <c:pt idx="64">
                  <c:v>9</c:v>
                </c:pt>
                <c:pt idx="65">
                  <c:v>9.8571428571428577</c:v>
                </c:pt>
                <c:pt idx="66">
                  <c:v>10.142857142857142</c:v>
                </c:pt>
                <c:pt idx="67">
                  <c:v>9.5714285714285712</c:v>
                </c:pt>
                <c:pt idx="68">
                  <c:v>10.428571428571429</c:v>
                </c:pt>
                <c:pt idx="69">
                  <c:v>9.7142857142857135</c:v>
                </c:pt>
                <c:pt idx="70">
                  <c:v>10</c:v>
                </c:pt>
                <c:pt idx="71">
                  <c:v>10.428571428571429</c:v>
                </c:pt>
                <c:pt idx="72">
                  <c:v>10.714285714285714</c:v>
                </c:pt>
                <c:pt idx="73">
                  <c:v>11.857142857142858</c:v>
                </c:pt>
                <c:pt idx="74">
                  <c:v>12</c:v>
                </c:pt>
                <c:pt idx="75">
                  <c:v>10.571428571428571</c:v>
                </c:pt>
                <c:pt idx="76">
                  <c:v>11.428571428571429</c:v>
                </c:pt>
                <c:pt idx="77">
                  <c:v>10.571428571428571</c:v>
                </c:pt>
                <c:pt idx="78">
                  <c:v>11</c:v>
                </c:pt>
                <c:pt idx="79">
                  <c:v>11.142857142857142</c:v>
                </c:pt>
                <c:pt idx="80">
                  <c:v>9</c:v>
                </c:pt>
                <c:pt idx="81">
                  <c:v>9.1428571428571423</c:v>
                </c:pt>
                <c:pt idx="82">
                  <c:v>10</c:v>
                </c:pt>
                <c:pt idx="83">
                  <c:v>9.8571428571428577</c:v>
                </c:pt>
                <c:pt idx="84">
                  <c:v>9.8571428571428577</c:v>
                </c:pt>
                <c:pt idx="85">
                  <c:v>9.1428571428571423</c:v>
                </c:pt>
                <c:pt idx="86">
                  <c:v>8.5714285714285712</c:v>
                </c:pt>
                <c:pt idx="87">
                  <c:v>9.7142857142857135</c:v>
                </c:pt>
                <c:pt idx="88">
                  <c:v>10.285714285714286</c:v>
                </c:pt>
                <c:pt idx="89">
                  <c:v>10.571428571428571</c:v>
                </c:pt>
                <c:pt idx="90">
                  <c:v>9.5714285714285712</c:v>
                </c:pt>
                <c:pt idx="91">
                  <c:v>9.7142857142857135</c:v>
                </c:pt>
                <c:pt idx="92">
                  <c:v>10.714285714285714</c:v>
                </c:pt>
                <c:pt idx="93">
                  <c:v>11</c:v>
                </c:pt>
                <c:pt idx="94">
                  <c:v>9.7142857142857135</c:v>
                </c:pt>
                <c:pt idx="95">
                  <c:v>10</c:v>
                </c:pt>
                <c:pt idx="96">
                  <c:v>9.2857142857142865</c:v>
                </c:pt>
                <c:pt idx="97">
                  <c:v>10.714285714285714</c:v>
                </c:pt>
                <c:pt idx="98">
                  <c:v>11.285714285714286</c:v>
                </c:pt>
                <c:pt idx="99">
                  <c:v>10.857142857142858</c:v>
                </c:pt>
                <c:pt idx="100">
                  <c:v>10.142857142857142</c:v>
                </c:pt>
                <c:pt idx="101">
                  <c:v>10.571428571428571</c:v>
                </c:pt>
                <c:pt idx="102">
                  <c:v>10.142857142857142</c:v>
                </c:pt>
                <c:pt idx="103">
                  <c:v>10.285714285714286</c:v>
                </c:pt>
                <c:pt idx="104">
                  <c:v>9.7142857142857135</c:v>
                </c:pt>
                <c:pt idx="105">
                  <c:v>9.1428571428571423</c:v>
                </c:pt>
                <c:pt idx="106">
                  <c:v>9</c:v>
                </c:pt>
                <c:pt idx="107">
                  <c:v>9</c:v>
                </c:pt>
                <c:pt idx="108">
                  <c:v>8.7142857142857153</c:v>
                </c:pt>
                <c:pt idx="109">
                  <c:v>7.8571428571428568</c:v>
                </c:pt>
                <c:pt idx="110">
                  <c:v>7.8571428571428568</c:v>
                </c:pt>
                <c:pt idx="111">
                  <c:v>7.2857142857142856</c:v>
                </c:pt>
                <c:pt idx="112">
                  <c:v>6.7142857142857144</c:v>
                </c:pt>
                <c:pt idx="113">
                  <c:v>6.1428571428571432</c:v>
                </c:pt>
                <c:pt idx="114">
                  <c:v>6.1428571428571432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6.1428571428571432</c:v>
                </c:pt>
                <c:pt idx="119">
                  <c:v>6.1428571428571432</c:v>
                </c:pt>
                <c:pt idx="120">
                  <c:v>6.1428571428571432</c:v>
                </c:pt>
                <c:pt idx="121">
                  <c:v>5.8571428571428568</c:v>
                </c:pt>
                <c:pt idx="122">
                  <c:v>5.2857142857142856</c:v>
                </c:pt>
                <c:pt idx="123">
                  <c:v>4.8571428571428577</c:v>
                </c:pt>
                <c:pt idx="124">
                  <c:v>3.8571428571428572</c:v>
                </c:pt>
                <c:pt idx="125">
                  <c:v>3.4285714285714284</c:v>
                </c:pt>
                <c:pt idx="126">
                  <c:v>2.8571428571428572</c:v>
                </c:pt>
                <c:pt idx="127">
                  <c:v>2.1428571428571428</c:v>
                </c:pt>
                <c:pt idx="128">
                  <c:v>1.8571428571428572</c:v>
                </c:pt>
                <c:pt idx="129">
                  <c:v>2.5714285714285712</c:v>
                </c:pt>
                <c:pt idx="130">
                  <c:v>2.5714285714285712</c:v>
                </c:pt>
                <c:pt idx="131">
                  <c:v>3</c:v>
                </c:pt>
                <c:pt idx="132">
                  <c:v>3</c:v>
                </c:pt>
                <c:pt idx="133">
                  <c:v>3.1428571428571428</c:v>
                </c:pt>
                <c:pt idx="134">
                  <c:v>4.2857142857142856</c:v>
                </c:pt>
                <c:pt idx="135">
                  <c:v>4.1428571428571423</c:v>
                </c:pt>
                <c:pt idx="136">
                  <c:v>3.7142857142857144</c:v>
                </c:pt>
                <c:pt idx="137">
                  <c:v>3.4285714285714284</c:v>
                </c:pt>
                <c:pt idx="138">
                  <c:v>3.2857142857142856</c:v>
                </c:pt>
                <c:pt idx="139">
                  <c:v>3.1428571428571428</c:v>
                </c:pt>
                <c:pt idx="140">
                  <c:v>3.4285714285714284</c:v>
                </c:pt>
                <c:pt idx="141">
                  <c:v>2.4285714285714288</c:v>
                </c:pt>
                <c:pt idx="142">
                  <c:v>2.8571428571428572</c:v>
                </c:pt>
                <c:pt idx="143">
                  <c:v>3.4285714285714284</c:v>
                </c:pt>
                <c:pt idx="144">
                  <c:v>4.1428571428571423</c:v>
                </c:pt>
                <c:pt idx="145">
                  <c:v>4</c:v>
                </c:pt>
                <c:pt idx="146">
                  <c:v>4.2857142857142856</c:v>
                </c:pt>
                <c:pt idx="147">
                  <c:v>4.2857142857142856</c:v>
                </c:pt>
                <c:pt idx="148">
                  <c:v>4.5714285714285712</c:v>
                </c:pt>
                <c:pt idx="149">
                  <c:v>4.2857142857142856</c:v>
                </c:pt>
                <c:pt idx="150">
                  <c:v>4.1428571428571423</c:v>
                </c:pt>
                <c:pt idx="151">
                  <c:v>4.1428571428571423</c:v>
                </c:pt>
                <c:pt idx="152">
                  <c:v>4.1428571428571423</c:v>
                </c:pt>
                <c:pt idx="153">
                  <c:v>4.1428571428571423</c:v>
                </c:pt>
                <c:pt idx="154">
                  <c:v>3.7142857142857144</c:v>
                </c:pt>
                <c:pt idx="155">
                  <c:v>3.2857142857142856</c:v>
                </c:pt>
                <c:pt idx="156">
                  <c:v>3</c:v>
                </c:pt>
                <c:pt idx="157">
                  <c:v>2.7142857142857144</c:v>
                </c:pt>
                <c:pt idx="158">
                  <c:v>2.5714285714285712</c:v>
                </c:pt>
                <c:pt idx="159">
                  <c:v>2.4285714285714288</c:v>
                </c:pt>
                <c:pt idx="160">
                  <c:v>2.2857142857142856</c:v>
                </c:pt>
                <c:pt idx="161">
                  <c:v>2.2857142857142856</c:v>
                </c:pt>
                <c:pt idx="162">
                  <c:v>2.7142857142857144</c:v>
                </c:pt>
                <c:pt idx="163">
                  <c:v>2.8571428571428572</c:v>
                </c:pt>
                <c:pt idx="164">
                  <c:v>2.5714285714285712</c:v>
                </c:pt>
                <c:pt idx="165">
                  <c:v>2</c:v>
                </c:pt>
                <c:pt idx="166">
                  <c:v>2</c:v>
                </c:pt>
                <c:pt idx="167">
                  <c:v>1.8571428571428572</c:v>
                </c:pt>
                <c:pt idx="168">
                  <c:v>1.7142857142857144</c:v>
                </c:pt>
                <c:pt idx="169">
                  <c:v>1.2857142857142856</c:v>
                </c:pt>
                <c:pt idx="170">
                  <c:v>1.1428571428571428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1.2857142857142856</c:v>
                </c:pt>
                <c:pt idx="184">
                  <c:v>1.2857142857142856</c:v>
                </c:pt>
                <c:pt idx="185">
                  <c:v>1.2857142857142856</c:v>
                </c:pt>
                <c:pt idx="186">
                  <c:v>1.2857142857142856</c:v>
                </c:pt>
                <c:pt idx="187">
                  <c:v>1.2857142857142856</c:v>
                </c:pt>
                <c:pt idx="188">
                  <c:v>1.2857142857142856</c:v>
                </c:pt>
                <c:pt idx="189">
                  <c:v>1.2857142857142856</c:v>
                </c:pt>
                <c:pt idx="190">
                  <c:v>1</c:v>
                </c:pt>
                <c:pt idx="191">
                  <c:v>1.1428571428571428</c:v>
                </c:pt>
                <c:pt idx="192">
                  <c:v>1.1428571428571428</c:v>
                </c:pt>
                <c:pt idx="193">
                  <c:v>1.1428571428571428</c:v>
                </c:pt>
                <c:pt idx="194">
                  <c:v>1.1428571428571428</c:v>
                </c:pt>
                <c:pt idx="195">
                  <c:v>1.1428571428571428</c:v>
                </c:pt>
                <c:pt idx="196">
                  <c:v>1.1428571428571428</c:v>
                </c:pt>
                <c:pt idx="197">
                  <c:v>1.4285714285714286</c:v>
                </c:pt>
                <c:pt idx="198">
                  <c:v>1.2857142857142856</c:v>
                </c:pt>
                <c:pt idx="199">
                  <c:v>1.2857142857142856</c:v>
                </c:pt>
                <c:pt idx="200">
                  <c:v>1.4285714285714286</c:v>
                </c:pt>
                <c:pt idx="201">
                  <c:v>1.4285714285714286</c:v>
                </c:pt>
                <c:pt idx="202">
                  <c:v>1.4285714285714286</c:v>
                </c:pt>
                <c:pt idx="203">
                  <c:v>1.4285714285714286</c:v>
                </c:pt>
                <c:pt idx="204">
                  <c:v>1.2857142857142856</c:v>
                </c:pt>
                <c:pt idx="205">
                  <c:v>1.4285714285714286</c:v>
                </c:pt>
                <c:pt idx="206">
                  <c:v>1.4285714285714286</c:v>
                </c:pt>
                <c:pt idx="207">
                  <c:v>1.2857142857142856</c:v>
                </c:pt>
                <c:pt idx="208">
                  <c:v>1.2857142857142856</c:v>
                </c:pt>
                <c:pt idx="209">
                  <c:v>1.2857142857142856</c:v>
                </c:pt>
                <c:pt idx="210">
                  <c:v>1.2857142857142856</c:v>
                </c:pt>
                <c:pt idx="211">
                  <c:v>1.2857142857142856</c:v>
                </c:pt>
                <c:pt idx="212">
                  <c:v>1.1428571428571428</c:v>
                </c:pt>
                <c:pt idx="213">
                  <c:v>1.1428571428571428</c:v>
                </c:pt>
                <c:pt idx="214">
                  <c:v>1.1428571428571428</c:v>
                </c:pt>
                <c:pt idx="215">
                  <c:v>1.1428571428571428</c:v>
                </c:pt>
                <c:pt idx="216">
                  <c:v>1.1428571428571428</c:v>
                </c:pt>
                <c:pt idx="217">
                  <c:v>1.1428571428571428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1.1428571428571428</c:v>
                </c:pt>
                <c:pt idx="223">
                  <c:v>1.1428571428571428</c:v>
                </c:pt>
                <c:pt idx="224">
                  <c:v>1.1428571428571428</c:v>
                </c:pt>
                <c:pt idx="225">
                  <c:v>1.1428571428571428</c:v>
                </c:pt>
                <c:pt idx="226">
                  <c:v>1.1428571428571428</c:v>
                </c:pt>
                <c:pt idx="227">
                  <c:v>1.1428571428571428</c:v>
                </c:pt>
                <c:pt idx="228">
                  <c:v>1.1428571428571428</c:v>
                </c:pt>
                <c:pt idx="229">
                  <c:v>1.1428571428571428</c:v>
                </c:pt>
                <c:pt idx="230">
                  <c:v>1.1428571428571428</c:v>
                </c:pt>
                <c:pt idx="231">
                  <c:v>1.1428571428571428</c:v>
                </c:pt>
                <c:pt idx="232">
                  <c:v>1.1428571428571428</c:v>
                </c:pt>
                <c:pt idx="233">
                  <c:v>1.1428571428571428</c:v>
                </c:pt>
                <c:pt idx="234">
                  <c:v>1.1428571428571428</c:v>
                </c:pt>
                <c:pt idx="235">
                  <c:v>1.1428571428571428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1.1428571428571428</c:v>
                </c:pt>
                <c:pt idx="306">
                  <c:v>1.1428571428571428</c:v>
                </c:pt>
                <c:pt idx="307">
                  <c:v>1.1428571428571428</c:v>
                </c:pt>
                <c:pt idx="308">
                  <c:v>1.1428571428571428</c:v>
                </c:pt>
                <c:pt idx="309">
                  <c:v>1.1428571428571428</c:v>
                </c:pt>
                <c:pt idx="310">
                  <c:v>1.1428571428571428</c:v>
                </c:pt>
                <c:pt idx="311">
                  <c:v>1.1428571428571428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EA-4F29-9793-E46B9565188E}"/>
            </c:ext>
          </c:extLst>
        </c:ser>
        <c:ser>
          <c:idx val="1"/>
          <c:order val="1"/>
          <c:tx>
            <c:strRef>
              <c:f>Sheet1!$T$11</c:f>
              <c:strCache>
                <c:ptCount val="1"/>
                <c:pt idx="0">
                  <c:v>Gamma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Sheet1!$R$12:$R$401</c:f>
              <c:numCache>
                <c:formatCode>m/d/yyyy</c:formatCode>
                <c:ptCount val="390"/>
                <c:pt idx="0">
                  <c:v>44204</c:v>
                </c:pt>
                <c:pt idx="1">
                  <c:v>44205</c:v>
                </c:pt>
                <c:pt idx="2">
                  <c:v>44206</c:v>
                </c:pt>
                <c:pt idx="3">
                  <c:v>44207</c:v>
                </c:pt>
                <c:pt idx="4">
                  <c:v>44208</c:v>
                </c:pt>
                <c:pt idx="5">
                  <c:v>44209</c:v>
                </c:pt>
                <c:pt idx="6">
                  <c:v>44210</c:v>
                </c:pt>
                <c:pt idx="7">
                  <c:v>44211</c:v>
                </c:pt>
                <c:pt idx="8">
                  <c:v>44212</c:v>
                </c:pt>
                <c:pt idx="9">
                  <c:v>44213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44219</c:v>
                </c:pt>
                <c:pt idx="16">
                  <c:v>44220</c:v>
                </c:pt>
                <c:pt idx="17">
                  <c:v>44221</c:v>
                </c:pt>
                <c:pt idx="18">
                  <c:v>44222</c:v>
                </c:pt>
                <c:pt idx="19">
                  <c:v>44223</c:v>
                </c:pt>
                <c:pt idx="20">
                  <c:v>44224</c:v>
                </c:pt>
                <c:pt idx="21">
                  <c:v>44225</c:v>
                </c:pt>
                <c:pt idx="22">
                  <c:v>44227</c:v>
                </c:pt>
                <c:pt idx="23">
                  <c:v>44228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44234</c:v>
                </c:pt>
                <c:pt idx="28">
                  <c:v>44235</c:v>
                </c:pt>
                <c:pt idx="29">
                  <c:v>44236</c:v>
                </c:pt>
                <c:pt idx="30">
                  <c:v>44237</c:v>
                </c:pt>
                <c:pt idx="31">
                  <c:v>44238</c:v>
                </c:pt>
                <c:pt idx="32">
                  <c:v>44239</c:v>
                </c:pt>
                <c:pt idx="33">
                  <c:v>44240</c:v>
                </c:pt>
                <c:pt idx="34">
                  <c:v>44241</c:v>
                </c:pt>
                <c:pt idx="35">
                  <c:v>44242</c:v>
                </c:pt>
                <c:pt idx="36">
                  <c:v>44243</c:v>
                </c:pt>
                <c:pt idx="37">
                  <c:v>44244</c:v>
                </c:pt>
                <c:pt idx="38">
                  <c:v>44245</c:v>
                </c:pt>
                <c:pt idx="39">
                  <c:v>44246</c:v>
                </c:pt>
                <c:pt idx="40">
                  <c:v>44247</c:v>
                </c:pt>
                <c:pt idx="41">
                  <c:v>44248</c:v>
                </c:pt>
                <c:pt idx="42">
                  <c:v>44249</c:v>
                </c:pt>
                <c:pt idx="43">
                  <c:v>44250</c:v>
                </c:pt>
                <c:pt idx="44">
                  <c:v>44251</c:v>
                </c:pt>
                <c:pt idx="45">
                  <c:v>44252</c:v>
                </c:pt>
                <c:pt idx="46">
                  <c:v>44253</c:v>
                </c:pt>
                <c:pt idx="47">
                  <c:v>44254</c:v>
                </c:pt>
                <c:pt idx="48">
                  <c:v>44255</c:v>
                </c:pt>
                <c:pt idx="49">
                  <c:v>44256</c:v>
                </c:pt>
                <c:pt idx="50">
                  <c:v>44257</c:v>
                </c:pt>
                <c:pt idx="51">
                  <c:v>44258</c:v>
                </c:pt>
                <c:pt idx="52">
                  <c:v>44259</c:v>
                </c:pt>
                <c:pt idx="53">
                  <c:v>44260</c:v>
                </c:pt>
                <c:pt idx="54">
                  <c:v>44261</c:v>
                </c:pt>
                <c:pt idx="55">
                  <c:v>44262</c:v>
                </c:pt>
                <c:pt idx="56">
                  <c:v>44263</c:v>
                </c:pt>
                <c:pt idx="57">
                  <c:v>44264</c:v>
                </c:pt>
                <c:pt idx="58">
                  <c:v>44265</c:v>
                </c:pt>
                <c:pt idx="59">
                  <c:v>44266</c:v>
                </c:pt>
                <c:pt idx="60">
                  <c:v>44267</c:v>
                </c:pt>
                <c:pt idx="61">
                  <c:v>44268</c:v>
                </c:pt>
                <c:pt idx="62">
                  <c:v>44269</c:v>
                </c:pt>
                <c:pt idx="63">
                  <c:v>44270</c:v>
                </c:pt>
                <c:pt idx="64">
                  <c:v>44271</c:v>
                </c:pt>
                <c:pt idx="65">
                  <c:v>44272</c:v>
                </c:pt>
                <c:pt idx="66">
                  <c:v>44273</c:v>
                </c:pt>
                <c:pt idx="67">
                  <c:v>44274</c:v>
                </c:pt>
                <c:pt idx="68">
                  <c:v>44275</c:v>
                </c:pt>
                <c:pt idx="69">
                  <c:v>44276</c:v>
                </c:pt>
                <c:pt idx="70">
                  <c:v>44277</c:v>
                </c:pt>
                <c:pt idx="71">
                  <c:v>44278</c:v>
                </c:pt>
                <c:pt idx="72">
                  <c:v>44279</c:v>
                </c:pt>
                <c:pt idx="73">
                  <c:v>44280</c:v>
                </c:pt>
                <c:pt idx="74">
                  <c:v>44281</c:v>
                </c:pt>
                <c:pt idx="75">
                  <c:v>44282</c:v>
                </c:pt>
                <c:pt idx="76">
                  <c:v>44283</c:v>
                </c:pt>
                <c:pt idx="77">
                  <c:v>44284</c:v>
                </c:pt>
                <c:pt idx="78">
                  <c:v>44285</c:v>
                </c:pt>
                <c:pt idx="79">
                  <c:v>44286</c:v>
                </c:pt>
                <c:pt idx="80">
                  <c:v>44287</c:v>
                </c:pt>
                <c:pt idx="81">
                  <c:v>44288</c:v>
                </c:pt>
                <c:pt idx="82">
                  <c:v>44289</c:v>
                </c:pt>
                <c:pt idx="83">
                  <c:v>44290</c:v>
                </c:pt>
                <c:pt idx="84">
                  <c:v>44291</c:v>
                </c:pt>
                <c:pt idx="85">
                  <c:v>44292</c:v>
                </c:pt>
                <c:pt idx="86">
                  <c:v>44293</c:v>
                </c:pt>
                <c:pt idx="87">
                  <c:v>44294</c:v>
                </c:pt>
                <c:pt idx="88">
                  <c:v>44295</c:v>
                </c:pt>
                <c:pt idx="89">
                  <c:v>44296</c:v>
                </c:pt>
                <c:pt idx="90">
                  <c:v>44297</c:v>
                </c:pt>
                <c:pt idx="91">
                  <c:v>44298</c:v>
                </c:pt>
                <c:pt idx="92">
                  <c:v>44299</c:v>
                </c:pt>
                <c:pt idx="93">
                  <c:v>44300</c:v>
                </c:pt>
                <c:pt idx="94">
                  <c:v>44301</c:v>
                </c:pt>
                <c:pt idx="95">
                  <c:v>44302</c:v>
                </c:pt>
                <c:pt idx="96">
                  <c:v>44303</c:v>
                </c:pt>
                <c:pt idx="97">
                  <c:v>44304</c:v>
                </c:pt>
                <c:pt idx="98">
                  <c:v>44305</c:v>
                </c:pt>
                <c:pt idx="99">
                  <c:v>44306</c:v>
                </c:pt>
                <c:pt idx="100">
                  <c:v>44307</c:v>
                </c:pt>
                <c:pt idx="101">
                  <c:v>44308</c:v>
                </c:pt>
                <c:pt idx="102">
                  <c:v>44309</c:v>
                </c:pt>
                <c:pt idx="103">
                  <c:v>44310</c:v>
                </c:pt>
                <c:pt idx="104">
                  <c:v>44311</c:v>
                </c:pt>
                <c:pt idx="105">
                  <c:v>44312</c:v>
                </c:pt>
                <c:pt idx="106">
                  <c:v>44313</c:v>
                </c:pt>
                <c:pt idx="107">
                  <c:v>44314</c:v>
                </c:pt>
                <c:pt idx="108">
                  <c:v>44315</c:v>
                </c:pt>
                <c:pt idx="109">
                  <c:v>44316</c:v>
                </c:pt>
                <c:pt idx="110">
                  <c:v>44317</c:v>
                </c:pt>
                <c:pt idx="111">
                  <c:v>44318</c:v>
                </c:pt>
                <c:pt idx="112">
                  <c:v>44319</c:v>
                </c:pt>
                <c:pt idx="113">
                  <c:v>44320</c:v>
                </c:pt>
                <c:pt idx="114">
                  <c:v>44321</c:v>
                </c:pt>
                <c:pt idx="115">
                  <c:v>44322</c:v>
                </c:pt>
                <c:pt idx="116">
                  <c:v>44323</c:v>
                </c:pt>
                <c:pt idx="117">
                  <c:v>44324</c:v>
                </c:pt>
                <c:pt idx="118">
                  <c:v>44325</c:v>
                </c:pt>
                <c:pt idx="119">
                  <c:v>44326</c:v>
                </c:pt>
                <c:pt idx="120">
                  <c:v>44327</c:v>
                </c:pt>
                <c:pt idx="121">
                  <c:v>44328</c:v>
                </c:pt>
                <c:pt idx="122">
                  <c:v>44329</c:v>
                </c:pt>
                <c:pt idx="123">
                  <c:v>44330</c:v>
                </c:pt>
                <c:pt idx="124">
                  <c:v>44331</c:v>
                </c:pt>
                <c:pt idx="125">
                  <c:v>44332</c:v>
                </c:pt>
                <c:pt idx="126">
                  <c:v>44333</c:v>
                </c:pt>
                <c:pt idx="127">
                  <c:v>44334</c:v>
                </c:pt>
                <c:pt idx="128">
                  <c:v>44335</c:v>
                </c:pt>
                <c:pt idx="129">
                  <c:v>44336</c:v>
                </c:pt>
                <c:pt idx="130">
                  <c:v>44337</c:v>
                </c:pt>
                <c:pt idx="131">
                  <c:v>44338</c:v>
                </c:pt>
                <c:pt idx="132">
                  <c:v>44339</c:v>
                </c:pt>
                <c:pt idx="133">
                  <c:v>44340</c:v>
                </c:pt>
                <c:pt idx="134">
                  <c:v>44341</c:v>
                </c:pt>
                <c:pt idx="135">
                  <c:v>44342</c:v>
                </c:pt>
                <c:pt idx="136">
                  <c:v>44343</c:v>
                </c:pt>
                <c:pt idx="137">
                  <c:v>44344</c:v>
                </c:pt>
                <c:pt idx="138">
                  <c:v>44345</c:v>
                </c:pt>
                <c:pt idx="139">
                  <c:v>44346</c:v>
                </c:pt>
                <c:pt idx="140">
                  <c:v>44347</c:v>
                </c:pt>
                <c:pt idx="141">
                  <c:v>44348</c:v>
                </c:pt>
                <c:pt idx="142">
                  <c:v>44349</c:v>
                </c:pt>
                <c:pt idx="143">
                  <c:v>44350</c:v>
                </c:pt>
                <c:pt idx="144">
                  <c:v>44351</c:v>
                </c:pt>
                <c:pt idx="145">
                  <c:v>44352</c:v>
                </c:pt>
                <c:pt idx="146">
                  <c:v>44353</c:v>
                </c:pt>
                <c:pt idx="147">
                  <c:v>44354</c:v>
                </c:pt>
                <c:pt idx="148">
                  <c:v>44355</c:v>
                </c:pt>
                <c:pt idx="149">
                  <c:v>44356</c:v>
                </c:pt>
                <c:pt idx="150">
                  <c:v>44357</c:v>
                </c:pt>
                <c:pt idx="151">
                  <c:v>44358</c:v>
                </c:pt>
                <c:pt idx="152">
                  <c:v>44359</c:v>
                </c:pt>
                <c:pt idx="153">
                  <c:v>44360</c:v>
                </c:pt>
                <c:pt idx="154">
                  <c:v>44361</c:v>
                </c:pt>
                <c:pt idx="155">
                  <c:v>44362</c:v>
                </c:pt>
                <c:pt idx="156">
                  <c:v>44363</c:v>
                </c:pt>
                <c:pt idx="157">
                  <c:v>44364</c:v>
                </c:pt>
                <c:pt idx="158">
                  <c:v>44365</c:v>
                </c:pt>
                <c:pt idx="159">
                  <c:v>44366</c:v>
                </c:pt>
                <c:pt idx="160">
                  <c:v>44367</c:v>
                </c:pt>
                <c:pt idx="161">
                  <c:v>44368</c:v>
                </c:pt>
                <c:pt idx="162">
                  <c:v>44369</c:v>
                </c:pt>
                <c:pt idx="163">
                  <c:v>44370</c:v>
                </c:pt>
                <c:pt idx="164">
                  <c:v>44371</c:v>
                </c:pt>
                <c:pt idx="165">
                  <c:v>44372</c:v>
                </c:pt>
                <c:pt idx="166">
                  <c:v>44373</c:v>
                </c:pt>
                <c:pt idx="167">
                  <c:v>44374</c:v>
                </c:pt>
                <c:pt idx="168">
                  <c:v>44375</c:v>
                </c:pt>
                <c:pt idx="169">
                  <c:v>44376</c:v>
                </c:pt>
                <c:pt idx="170">
                  <c:v>44377</c:v>
                </c:pt>
                <c:pt idx="171">
                  <c:v>44378</c:v>
                </c:pt>
                <c:pt idx="172">
                  <c:v>44379</c:v>
                </c:pt>
                <c:pt idx="173">
                  <c:v>44380</c:v>
                </c:pt>
                <c:pt idx="174">
                  <c:v>44381</c:v>
                </c:pt>
                <c:pt idx="175">
                  <c:v>44382</c:v>
                </c:pt>
                <c:pt idx="176">
                  <c:v>44383</c:v>
                </c:pt>
                <c:pt idx="177">
                  <c:v>44384</c:v>
                </c:pt>
                <c:pt idx="178">
                  <c:v>44385</c:v>
                </c:pt>
                <c:pt idx="179">
                  <c:v>44386</c:v>
                </c:pt>
                <c:pt idx="180">
                  <c:v>44387</c:v>
                </c:pt>
                <c:pt idx="181">
                  <c:v>44388</c:v>
                </c:pt>
                <c:pt idx="182">
                  <c:v>44389</c:v>
                </c:pt>
                <c:pt idx="183">
                  <c:v>44390</c:v>
                </c:pt>
                <c:pt idx="184">
                  <c:v>44391</c:v>
                </c:pt>
                <c:pt idx="185">
                  <c:v>44392</c:v>
                </c:pt>
                <c:pt idx="186">
                  <c:v>44393</c:v>
                </c:pt>
                <c:pt idx="187">
                  <c:v>44394</c:v>
                </c:pt>
                <c:pt idx="188">
                  <c:v>44395</c:v>
                </c:pt>
                <c:pt idx="189">
                  <c:v>44396</c:v>
                </c:pt>
                <c:pt idx="190">
                  <c:v>44397</c:v>
                </c:pt>
                <c:pt idx="191">
                  <c:v>44398</c:v>
                </c:pt>
                <c:pt idx="192">
                  <c:v>44399</c:v>
                </c:pt>
                <c:pt idx="193">
                  <c:v>44400</c:v>
                </c:pt>
                <c:pt idx="194">
                  <c:v>44401</c:v>
                </c:pt>
                <c:pt idx="195">
                  <c:v>44402</c:v>
                </c:pt>
                <c:pt idx="196">
                  <c:v>44403</c:v>
                </c:pt>
                <c:pt idx="197">
                  <c:v>44404</c:v>
                </c:pt>
                <c:pt idx="198">
                  <c:v>44405</c:v>
                </c:pt>
                <c:pt idx="199">
                  <c:v>44406</c:v>
                </c:pt>
                <c:pt idx="200">
                  <c:v>44407</c:v>
                </c:pt>
                <c:pt idx="201">
                  <c:v>44408</c:v>
                </c:pt>
                <c:pt idx="202">
                  <c:v>44409</c:v>
                </c:pt>
                <c:pt idx="203">
                  <c:v>44410</c:v>
                </c:pt>
                <c:pt idx="204">
                  <c:v>44411</c:v>
                </c:pt>
                <c:pt idx="205">
                  <c:v>44412</c:v>
                </c:pt>
                <c:pt idx="206">
                  <c:v>44413</c:v>
                </c:pt>
                <c:pt idx="207">
                  <c:v>44414</c:v>
                </c:pt>
                <c:pt idx="208">
                  <c:v>44415</c:v>
                </c:pt>
                <c:pt idx="209">
                  <c:v>44416</c:v>
                </c:pt>
                <c:pt idx="210">
                  <c:v>44417</c:v>
                </c:pt>
                <c:pt idx="211">
                  <c:v>44418</c:v>
                </c:pt>
                <c:pt idx="212">
                  <c:v>44419</c:v>
                </c:pt>
                <c:pt idx="213">
                  <c:v>44420</c:v>
                </c:pt>
                <c:pt idx="214">
                  <c:v>44421</c:v>
                </c:pt>
                <c:pt idx="215">
                  <c:v>44422</c:v>
                </c:pt>
                <c:pt idx="216">
                  <c:v>44423</c:v>
                </c:pt>
                <c:pt idx="217">
                  <c:v>44424</c:v>
                </c:pt>
                <c:pt idx="218">
                  <c:v>44425</c:v>
                </c:pt>
                <c:pt idx="219">
                  <c:v>44426</c:v>
                </c:pt>
                <c:pt idx="220">
                  <c:v>44427</c:v>
                </c:pt>
                <c:pt idx="221">
                  <c:v>44428</c:v>
                </c:pt>
                <c:pt idx="222">
                  <c:v>44429</c:v>
                </c:pt>
                <c:pt idx="223">
                  <c:v>44430</c:v>
                </c:pt>
                <c:pt idx="224">
                  <c:v>44431</c:v>
                </c:pt>
                <c:pt idx="225">
                  <c:v>44432</c:v>
                </c:pt>
                <c:pt idx="226">
                  <c:v>44433</c:v>
                </c:pt>
                <c:pt idx="227">
                  <c:v>44434</c:v>
                </c:pt>
                <c:pt idx="228">
                  <c:v>44435</c:v>
                </c:pt>
                <c:pt idx="229">
                  <c:v>44436</c:v>
                </c:pt>
                <c:pt idx="230">
                  <c:v>44437</c:v>
                </c:pt>
                <c:pt idx="231">
                  <c:v>44438</c:v>
                </c:pt>
                <c:pt idx="232">
                  <c:v>44439</c:v>
                </c:pt>
                <c:pt idx="233">
                  <c:v>44440</c:v>
                </c:pt>
                <c:pt idx="234">
                  <c:v>44441</c:v>
                </c:pt>
                <c:pt idx="235">
                  <c:v>44442</c:v>
                </c:pt>
                <c:pt idx="236">
                  <c:v>44443</c:v>
                </c:pt>
                <c:pt idx="237">
                  <c:v>44444</c:v>
                </c:pt>
                <c:pt idx="238">
                  <c:v>44445</c:v>
                </c:pt>
                <c:pt idx="239">
                  <c:v>44446</c:v>
                </c:pt>
                <c:pt idx="240">
                  <c:v>44447</c:v>
                </c:pt>
                <c:pt idx="241">
                  <c:v>44448</c:v>
                </c:pt>
                <c:pt idx="242">
                  <c:v>44449</c:v>
                </c:pt>
                <c:pt idx="243">
                  <c:v>44450</c:v>
                </c:pt>
                <c:pt idx="244">
                  <c:v>44451</c:v>
                </c:pt>
                <c:pt idx="245">
                  <c:v>44452</c:v>
                </c:pt>
                <c:pt idx="246">
                  <c:v>44453</c:v>
                </c:pt>
                <c:pt idx="247">
                  <c:v>44454</c:v>
                </c:pt>
                <c:pt idx="248">
                  <c:v>44455</c:v>
                </c:pt>
                <c:pt idx="249">
                  <c:v>44456</c:v>
                </c:pt>
                <c:pt idx="250">
                  <c:v>44457</c:v>
                </c:pt>
                <c:pt idx="251">
                  <c:v>44458</c:v>
                </c:pt>
                <c:pt idx="252">
                  <c:v>44459</c:v>
                </c:pt>
                <c:pt idx="253">
                  <c:v>44460</c:v>
                </c:pt>
                <c:pt idx="254">
                  <c:v>44461</c:v>
                </c:pt>
                <c:pt idx="255">
                  <c:v>44462</c:v>
                </c:pt>
                <c:pt idx="256">
                  <c:v>44463</c:v>
                </c:pt>
                <c:pt idx="257">
                  <c:v>44464</c:v>
                </c:pt>
                <c:pt idx="258">
                  <c:v>44465</c:v>
                </c:pt>
                <c:pt idx="259">
                  <c:v>44466</c:v>
                </c:pt>
                <c:pt idx="260">
                  <c:v>44467</c:v>
                </c:pt>
                <c:pt idx="261">
                  <c:v>44468</c:v>
                </c:pt>
                <c:pt idx="262">
                  <c:v>44469</c:v>
                </c:pt>
                <c:pt idx="263">
                  <c:v>44470</c:v>
                </c:pt>
                <c:pt idx="264">
                  <c:v>44471</c:v>
                </c:pt>
                <c:pt idx="265">
                  <c:v>44472</c:v>
                </c:pt>
                <c:pt idx="266">
                  <c:v>44473</c:v>
                </c:pt>
                <c:pt idx="267">
                  <c:v>44474</c:v>
                </c:pt>
                <c:pt idx="268">
                  <c:v>44475</c:v>
                </c:pt>
                <c:pt idx="269">
                  <c:v>44476</c:v>
                </c:pt>
                <c:pt idx="270">
                  <c:v>44477</c:v>
                </c:pt>
                <c:pt idx="271">
                  <c:v>44478</c:v>
                </c:pt>
                <c:pt idx="272">
                  <c:v>44479</c:v>
                </c:pt>
                <c:pt idx="273">
                  <c:v>44480</c:v>
                </c:pt>
                <c:pt idx="274">
                  <c:v>44481</c:v>
                </c:pt>
                <c:pt idx="275">
                  <c:v>44482</c:v>
                </c:pt>
                <c:pt idx="276">
                  <c:v>44483</c:v>
                </c:pt>
                <c:pt idx="277">
                  <c:v>44484</c:v>
                </c:pt>
                <c:pt idx="278">
                  <c:v>44485</c:v>
                </c:pt>
                <c:pt idx="279">
                  <c:v>44486</c:v>
                </c:pt>
                <c:pt idx="280">
                  <c:v>44487</c:v>
                </c:pt>
                <c:pt idx="281">
                  <c:v>44488</c:v>
                </c:pt>
                <c:pt idx="282">
                  <c:v>44489</c:v>
                </c:pt>
                <c:pt idx="283">
                  <c:v>44490</c:v>
                </c:pt>
                <c:pt idx="284">
                  <c:v>44491</c:v>
                </c:pt>
                <c:pt idx="285">
                  <c:v>44492</c:v>
                </c:pt>
                <c:pt idx="286">
                  <c:v>44493</c:v>
                </c:pt>
                <c:pt idx="287">
                  <c:v>44494</c:v>
                </c:pt>
                <c:pt idx="288">
                  <c:v>44495</c:v>
                </c:pt>
                <c:pt idx="289">
                  <c:v>44496</c:v>
                </c:pt>
                <c:pt idx="290">
                  <c:v>44497</c:v>
                </c:pt>
                <c:pt idx="291">
                  <c:v>44498</c:v>
                </c:pt>
                <c:pt idx="292">
                  <c:v>44499</c:v>
                </c:pt>
                <c:pt idx="293">
                  <c:v>44500</c:v>
                </c:pt>
                <c:pt idx="294">
                  <c:v>44501</c:v>
                </c:pt>
                <c:pt idx="295">
                  <c:v>44502</c:v>
                </c:pt>
                <c:pt idx="296">
                  <c:v>44503</c:v>
                </c:pt>
                <c:pt idx="297">
                  <c:v>44504</c:v>
                </c:pt>
                <c:pt idx="298">
                  <c:v>44505</c:v>
                </c:pt>
                <c:pt idx="299">
                  <c:v>44506</c:v>
                </c:pt>
                <c:pt idx="300">
                  <c:v>44507</c:v>
                </c:pt>
                <c:pt idx="301">
                  <c:v>44508</c:v>
                </c:pt>
                <c:pt idx="302">
                  <c:v>44509</c:v>
                </c:pt>
                <c:pt idx="303">
                  <c:v>44510</c:v>
                </c:pt>
                <c:pt idx="304">
                  <c:v>44511</c:v>
                </c:pt>
                <c:pt idx="305">
                  <c:v>44512</c:v>
                </c:pt>
                <c:pt idx="306">
                  <c:v>44513</c:v>
                </c:pt>
                <c:pt idx="307">
                  <c:v>44514</c:v>
                </c:pt>
                <c:pt idx="308">
                  <c:v>44515</c:v>
                </c:pt>
                <c:pt idx="309">
                  <c:v>44516</c:v>
                </c:pt>
                <c:pt idx="310">
                  <c:v>44517</c:v>
                </c:pt>
                <c:pt idx="311">
                  <c:v>44518</c:v>
                </c:pt>
                <c:pt idx="312">
                  <c:v>44519</c:v>
                </c:pt>
                <c:pt idx="313">
                  <c:v>44520</c:v>
                </c:pt>
                <c:pt idx="314">
                  <c:v>44521</c:v>
                </c:pt>
                <c:pt idx="315">
                  <c:v>44522</c:v>
                </c:pt>
                <c:pt idx="316">
                  <c:v>44523</c:v>
                </c:pt>
                <c:pt idx="317">
                  <c:v>44524</c:v>
                </c:pt>
                <c:pt idx="318">
                  <c:v>44525</c:v>
                </c:pt>
                <c:pt idx="319">
                  <c:v>44526</c:v>
                </c:pt>
                <c:pt idx="320">
                  <c:v>44527</c:v>
                </c:pt>
                <c:pt idx="321">
                  <c:v>44528</c:v>
                </c:pt>
                <c:pt idx="322">
                  <c:v>44529</c:v>
                </c:pt>
                <c:pt idx="323">
                  <c:v>44530</c:v>
                </c:pt>
                <c:pt idx="324">
                  <c:v>44531</c:v>
                </c:pt>
                <c:pt idx="325">
                  <c:v>44532</c:v>
                </c:pt>
                <c:pt idx="326">
                  <c:v>44533</c:v>
                </c:pt>
                <c:pt idx="327">
                  <c:v>44534</c:v>
                </c:pt>
                <c:pt idx="328">
                  <c:v>44535</c:v>
                </c:pt>
                <c:pt idx="329">
                  <c:v>44536</c:v>
                </c:pt>
                <c:pt idx="330">
                  <c:v>44537</c:v>
                </c:pt>
                <c:pt idx="331">
                  <c:v>44538</c:v>
                </c:pt>
                <c:pt idx="332">
                  <c:v>44539</c:v>
                </c:pt>
                <c:pt idx="333">
                  <c:v>44540</c:v>
                </c:pt>
                <c:pt idx="334">
                  <c:v>44541</c:v>
                </c:pt>
                <c:pt idx="335">
                  <c:v>44542</c:v>
                </c:pt>
                <c:pt idx="336">
                  <c:v>44543</c:v>
                </c:pt>
                <c:pt idx="337">
                  <c:v>44544</c:v>
                </c:pt>
                <c:pt idx="338">
                  <c:v>44545</c:v>
                </c:pt>
                <c:pt idx="339">
                  <c:v>44546</c:v>
                </c:pt>
                <c:pt idx="340">
                  <c:v>44547</c:v>
                </c:pt>
                <c:pt idx="341">
                  <c:v>44548</c:v>
                </c:pt>
                <c:pt idx="342">
                  <c:v>44549</c:v>
                </c:pt>
                <c:pt idx="343">
                  <c:v>44550</c:v>
                </c:pt>
                <c:pt idx="344">
                  <c:v>44551</c:v>
                </c:pt>
                <c:pt idx="345">
                  <c:v>44552</c:v>
                </c:pt>
                <c:pt idx="346">
                  <c:v>44553</c:v>
                </c:pt>
                <c:pt idx="347">
                  <c:v>44554</c:v>
                </c:pt>
                <c:pt idx="348">
                  <c:v>44555</c:v>
                </c:pt>
                <c:pt idx="349">
                  <c:v>44556</c:v>
                </c:pt>
                <c:pt idx="350">
                  <c:v>44557</c:v>
                </c:pt>
                <c:pt idx="351">
                  <c:v>44558</c:v>
                </c:pt>
                <c:pt idx="352">
                  <c:v>44559</c:v>
                </c:pt>
                <c:pt idx="353">
                  <c:v>44560</c:v>
                </c:pt>
                <c:pt idx="354">
                  <c:v>44561</c:v>
                </c:pt>
                <c:pt idx="355">
                  <c:v>44562</c:v>
                </c:pt>
                <c:pt idx="356">
                  <c:v>44563</c:v>
                </c:pt>
                <c:pt idx="357">
                  <c:v>44564</c:v>
                </c:pt>
                <c:pt idx="358">
                  <c:v>44565</c:v>
                </c:pt>
                <c:pt idx="359">
                  <c:v>44566</c:v>
                </c:pt>
                <c:pt idx="360">
                  <c:v>44567</c:v>
                </c:pt>
                <c:pt idx="361">
                  <c:v>44568</c:v>
                </c:pt>
                <c:pt idx="362">
                  <c:v>44569</c:v>
                </c:pt>
                <c:pt idx="363">
                  <c:v>44570</c:v>
                </c:pt>
                <c:pt idx="364">
                  <c:v>44571</c:v>
                </c:pt>
                <c:pt idx="365">
                  <c:v>44572</c:v>
                </c:pt>
                <c:pt idx="366">
                  <c:v>44573</c:v>
                </c:pt>
                <c:pt idx="367">
                  <c:v>44574</c:v>
                </c:pt>
                <c:pt idx="368">
                  <c:v>44575</c:v>
                </c:pt>
                <c:pt idx="369">
                  <c:v>44576</c:v>
                </c:pt>
                <c:pt idx="370">
                  <c:v>44577</c:v>
                </c:pt>
                <c:pt idx="371">
                  <c:v>44578</c:v>
                </c:pt>
                <c:pt idx="372">
                  <c:v>44579</c:v>
                </c:pt>
                <c:pt idx="373">
                  <c:v>44580</c:v>
                </c:pt>
                <c:pt idx="374">
                  <c:v>44581</c:v>
                </c:pt>
                <c:pt idx="375">
                  <c:v>44582</c:v>
                </c:pt>
                <c:pt idx="376">
                  <c:v>44583</c:v>
                </c:pt>
                <c:pt idx="377">
                  <c:v>44584</c:v>
                </c:pt>
                <c:pt idx="378">
                  <c:v>44585</c:v>
                </c:pt>
                <c:pt idx="379">
                  <c:v>44586</c:v>
                </c:pt>
                <c:pt idx="380">
                  <c:v>44587</c:v>
                </c:pt>
                <c:pt idx="381">
                  <c:v>44588</c:v>
                </c:pt>
                <c:pt idx="382">
                  <c:v>44589</c:v>
                </c:pt>
                <c:pt idx="383">
                  <c:v>44590</c:v>
                </c:pt>
                <c:pt idx="384">
                  <c:v>44591</c:v>
                </c:pt>
                <c:pt idx="385">
                  <c:v>44592</c:v>
                </c:pt>
                <c:pt idx="386">
                  <c:v>44593</c:v>
                </c:pt>
                <c:pt idx="387">
                  <c:v>44594</c:v>
                </c:pt>
                <c:pt idx="388">
                  <c:v>44595</c:v>
                </c:pt>
                <c:pt idx="389">
                  <c:v>44596</c:v>
                </c:pt>
              </c:numCache>
            </c:numRef>
          </c:cat>
          <c:val>
            <c:numRef>
              <c:f>Sheet1!$T$12:$T$401</c:f>
              <c:numCache>
                <c:formatCode>General</c:formatCode>
                <c:ptCount val="39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1.8571428571428572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2.1428571428571428</c:v>
                </c:pt>
                <c:pt idx="50">
                  <c:v>2.4285714285714288</c:v>
                </c:pt>
                <c:pt idx="51">
                  <c:v>2.4285714285714288</c:v>
                </c:pt>
                <c:pt idx="52">
                  <c:v>1.7142857142857144</c:v>
                </c:pt>
                <c:pt idx="53">
                  <c:v>1.5714285714285714</c:v>
                </c:pt>
                <c:pt idx="54">
                  <c:v>1.5714285714285714</c:v>
                </c:pt>
                <c:pt idx="55">
                  <c:v>1.5714285714285714</c:v>
                </c:pt>
                <c:pt idx="56">
                  <c:v>1.7142857142857144</c:v>
                </c:pt>
                <c:pt idx="57">
                  <c:v>1.4285714285714286</c:v>
                </c:pt>
                <c:pt idx="58">
                  <c:v>1.5714285714285714</c:v>
                </c:pt>
                <c:pt idx="59">
                  <c:v>1.8571428571428572</c:v>
                </c:pt>
                <c:pt idx="60">
                  <c:v>2</c:v>
                </c:pt>
                <c:pt idx="61">
                  <c:v>2.2857142857142856</c:v>
                </c:pt>
                <c:pt idx="62">
                  <c:v>2.8571428571428572</c:v>
                </c:pt>
                <c:pt idx="63">
                  <c:v>3</c:v>
                </c:pt>
                <c:pt idx="64">
                  <c:v>3.2857142857142856</c:v>
                </c:pt>
                <c:pt idx="65">
                  <c:v>3.2857142857142856</c:v>
                </c:pt>
                <c:pt idx="66">
                  <c:v>3</c:v>
                </c:pt>
                <c:pt idx="67">
                  <c:v>2.8571428571428572</c:v>
                </c:pt>
                <c:pt idx="68">
                  <c:v>2.5714285714285712</c:v>
                </c:pt>
                <c:pt idx="69">
                  <c:v>2</c:v>
                </c:pt>
                <c:pt idx="70">
                  <c:v>1.8571428571428572</c:v>
                </c:pt>
                <c:pt idx="71">
                  <c:v>2</c:v>
                </c:pt>
                <c:pt idx="72">
                  <c:v>2</c:v>
                </c:pt>
                <c:pt idx="73">
                  <c:v>1.8571428571428572</c:v>
                </c:pt>
                <c:pt idx="74">
                  <c:v>1.8571428571428572</c:v>
                </c:pt>
                <c:pt idx="75">
                  <c:v>1.8571428571428572</c:v>
                </c:pt>
                <c:pt idx="76">
                  <c:v>2</c:v>
                </c:pt>
                <c:pt idx="77">
                  <c:v>1.7142857142857144</c:v>
                </c:pt>
                <c:pt idx="78">
                  <c:v>1.4285714285714286</c:v>
                </c:pt>
                <c:pt idx="79">
                  <c:v>1.4285714285714286</c:v>
                </c:pt>
                <c:pt idx="80">
                  <c:v>1.5714285714285714</c:v>
                </c:pt>
                <c:pt idx="81">
                  <c:v>2.4285714285714288</c:v>
                </c:pt>
                <c:pt idx="82">
                  <c:v>2.4285714285714288</c:v>
                </c:pt>
                <c:pt idx="83">
                  <c:v>2.5714285714285712</c:v>
                </c:pt>
                <c:pt idx="84">
                  <c:v>2.7142857142857144</c:v>
                </c:pt>
                <c:pt idx="85">
                  <c:v>2.8571428571428572</c:v>
                </c:pt>
                <c:pt idx="86">
                  <c:v>3</c:v>
                </c:pt>
                <c:pt idx="87">
                  <c:v>3</c:v>
                </c:pt>
                <c:pt idx="88">
                  <c:v>2.2857142857142856</c:v>
                </c:pt>
                <c:pt idx="89">
                  <c:v>2.4285714285714288</c:v>
                </c:pt>
                <c:pt idx="90">
                  <c:v>2.2857142857142856</c:v>
                </c:pt>
                <c:pt idx="91">
                  <c:v>2.2857142857142856</c:v>
                </c:pt>
                <c:pt idx="92">
                  <c:v>2.2857142857142856</c:v>
                </c:pt>
                <c:pt idx="93">
                  <c:v>2</c:v>
                </c:pt>
                <c:pt idx="94">
                  <c:v>3.1428571428571428</c:v>
                </c:pt>
                <c:pt idx="95">
                  <c:v>3.4285714285714284</c:v>
                </c:pt>
                <c:pt idx="96">
                  <c:v>3.4285714285714284</c:v>
                </c:pt>
                <c:pt idx="97">
                  <c:v>3.7142857142857144</c:v>
                </c:pt>
                <c:pt idx="98">
                  <c:v>4.1428571428571423</c:v>
                </c:pt>
                <c:pt idx="99">
                  <c:v>4.2857142857142856</c:v>
                </c:pt>
                <c:pt idx="100">
                  <c:v>4.7142857142857144</c:v>
                </c:pt>
                <c:pt idx="101">
                  <c:v>3.7142857142857144</c:v>
                </c:pt>
                <c:pt idx="102">
                  <c:v>3.4285714285714284</c:v>
                </c:pt>
                <c:pt idx="103">
                  <c:v>3.4285714285714284</c:v>
                </c:pt>
                <c:pt idx="104">
                  <c:v>3.2857142857142856</c:v>
                </c:pt>
                <c:pt idx="105">
                  <c:v>3</c:v>
                </c:pt>
                <c:pt idx="106">
                  <c:v>3.4285714285714284</c:v>
                </c:pt>
                <c:pt idx="107">
                  <c:v>3.1428571428571428</c:v>
                </c:pt>
                <c:pt idx="108">
                  <c:v>3.5714285714285716</c:v>
                </c:pt>
                <c:pt idx="109">
                  <c:v>3.7142857142857144</c:v>
                </c:pt>
                <c:pt idx="110">
                  <c:v>4.2857142857142856</c:v>
                </c:pt>
                <c:pt idx="111">
                  <c:v>4.1428571428571423</c:v>
                </c:pt>
                <c:pt idx="112">
                  <c:v>4.2857142857142856</c:v>
                </c:pt>
                <c:pt idx="113">
                  <c:v>4.4285714285714288</c:v>
                </c:pt>
                <c:pt idx="114">
                  <c:v>4.7142857142857144</c:v>
                </c:pt>
                <c:pt idx="115">
                  <c:v>4.1428571428571423</c:v>
                </c:pt>
                <c:pt idx="116">
                  <c:v>4.5714285714285712</c:v>
                </c:pt>
                <c:pt idx="117">
                  <c:v>4</c:v>
                </c:pt>
                <c:pt idx="118">
                  <c:v>4.7142857142857144</c:v>
                </c:pt>
                <c:pt idx="119">
                  <c:v>4.8571428571428577</c:v>
                </c:pt>
                <c:pt idx="120">
                  <c:v>4</c:v>
                </c:pt>
                <c:pt idx="121">
                  <c:v>3.5714285714285716</c:v>
                </c:pt>
                <c:pt idx="122">
                  <c:v>3.7142857142857144</c:v>
                </c:pt>
                <c:pt idx="123">
                  <c:v>3</c:v>
                </c:pt>
                <c:pt idx="124">
                  <c:v>2.8571428571428572</c:v>
                </c:pt>
                <c:pt idx="125">
                  <c:v>2</c:v>
                </c:pt>
                <c:pt idx="126">
                  <c:v>1.8571428571428572</c:v>
                </c:pt>
                <c:pt idx="127">
                  <c:v>1.7142857142857144</c:v>
                </c:pt>
                <c:pt idx="128">
                  <c:v>2</c:v>
                </c:pt>
                <c:pt idx="129">
                  <c:v>1.7142857142857144</c:v>
                </c:pt>
                <c:pt idx="130">
                  <c:v>1.7142857142857144</c:v>
                </c:pt>
                <c:pt idx="131">
                  <c:v>2</c:v>
                </c:pt>
                <c:pt idx="132">
                  <c:v>2</c:v>
                </c:pt>
                <c:pt idx="133">
                  <c:v>1.5714285714285714</c:v>
                </c:pt>
                <c:pt idx="134">
                  <c:v>2.2857142857142856</c:v>
                </c:pt>
                <c:pt idx="135">
                  <c:v>2.8571428571428572</c:v>
                </c:pt>
                <c:pt idx="136">
                  <c:v>3</c:v>
                </c:pt>
                <c:pt idx="137">
                  <c:v>3.1428571428571428</c:v>
                </c:pt>
                <c:pt idx="138">
                  <c:v>3.4285714285714284</c:v>
                </c:pt>
                <c:pt idx="139">
                  <c:v>3.5714285714285716</c:v>
                </c:pt>
                <c:pt idx="140">
                  <c:v>3.7142857142857144</c:v>
                </c:pt>
                <c:pt idx="141">
                  <c:v>3.4285714285714284</c:v>
                </c:pt>
                <c:pt idx="142">
                  <c:v>3</c:v>
                </c:pt>
                <c:pt idx="143">
                  <c:v>3.5714285714285716</c:v>
                </c:pt>
                <c:pt idx="144">
                  <c:v>3.7142857142857144</c:v>
                </c:pt>
                <c:pt idx="145">
                  <c:v>3.2857142857142856</c:v>
                </c:pt>
                <c:pt idx="146">
                  <c:v>3.5714285714285716</c:v>
                </c:pt>
                <c:pt idx="147">
                  <c:v>3.7142857142857144</c:v>
                </c:pt>
                <c:pt idx="148">
                  <c:v>3.4285714285714284</c:v>
                </c:pt>
                <c:pt idx="149">
                  <c:v>3.1428571428571428</c:v>
                </c:pt>
                <c:pt idx="150">
                  <c:v>3</c:v>
                </c:pt>
                <c:pt idx="151">
                  <c:v>3.4285714285714284</c:v>
                </c:pt>
                <c:pt idx="152">
                  <c:v>3.5714285714285716</c:v>
                </c:pt>
                <c:pt idx="153">
                  <c:v>3.2857142857142856</c:v>
                </c:pt>
                <c:pt idx="154">
                  <c:v>3.1428571428571428</c:v>
                </c:pt>
                <c:pt idx="155">
                  <c:v>3.5714285714285716</c:v>
                </c:pt>
                <c:pt idx="156">
                  <c:v>3.5714285714285716</c:v>
                </c:pt>
                <c:pt idx="157">
                  <c:v>3.2857142857142856</c:v>
                </c:pt>
                <c:pt idx="158">
                  <c:v>2.7142857142857144</c:v>
                </c:pt>
                <c:pt idx="159">
                  <c:v>2.4285714285714288</c:v>
                </c:pt>
                <c:pt idx="160">
                  <c:v>2.2857142857142856</c:v>
                </c:pt>
                <c:pt idx="161">
                  <c:v>2.2857142857142856</c:v>
                </c:pt>
                <c:pt idx="162">
                  <c:v>1.8571428571428572</c:v>
                </c:pt>
                <c:pt idx="163">
                  <c:v>2</c:v>
                </c:pt>
                <c:pt idx="164">
                  <c:v>1.7142857142857144</c:v>
                </c:pt>
                <c:pt idx="165">
                  <c:v>1.5714285714285714</c:v>
                </c:pt>
                <c:pt idx="166">
                  <c:v>1.5714285714285714</c:v>
                </c:pt>
                <c:pt idx="167">
                  <c:v>1.5714285714285714</c:v>
                </c:pt>
                <c:pt idx="168">
                  <c:v>1.5714285714285714</c:v>
                </c:pt>
                <c:pt idx="169">
                  <c:v>1.5714285714285714</c:v>
                </c:pt>
                <c:pt idx="170">
                  <c:v>1.2857142857142856</c:v>
                </c:pt>
                <c:pt idx="171">
                  <c:v>1.4285714285714286</c:v>
                </c:pt>
                <c:pt idx="172">
                  <c:v>1.4285714285714286</c:v>
                </c:pt>
                <c:pt idx="173">
                  <c:v>1.4285714285714286</c:v>
                </c:pt>
                <c:pt idx="174">
                  <c:v>1.4285714285714286</c:v>
                </c:pt>
                <c:pt idx="175">
                  <c:v>1.2857142857142856</c:v>
                </c:pt>
                <c:pt idx="176">
                  <c:v>1.1428571428571428</c:v>
                </c:pt>
                <c:pt idx="177">
                  <c:v>1.1428571428571428</c:v>
                </c:pt>
                <c:pt idx="178">
                  <c:v>1.1428571428571428</c:v>
                </c:pt>
                <c:pt idx="179">
                  <c:v>1.4285714285714286</c:v>
                </c:pt>
                <c:pt idx="180">
                  <c:v>1.4285714285714286</c:v>
                </c:pt>
                <c:pt idx="181">
                  <c:v>1.4285714285714286</c:v>
                </c:pt>
                <c:pt idx="182">
                  <c:v>1.7142857142857144</c:v>
                </c:pt>
                <c:pt idx="183">
                  <c:v>1.7142857142857144</c:v>
                </c:pt>
                <c:pt idx="184">
                  <c:v>1.8571428571428572</c:v>
                </c:pt>
                <c:pt idx="185">
                  <c:v>1.7142857142857144</c:v>
                </c:pt>
                <c:pt idx="186">
                  <c:v>1.4285714285714286</c:v>
                </c:pt>
                <c:pt idx="187">
                  <c:v>1.4285714285714286</c:v>
                </c:pt>
                <c:pt idx="188">
                  <c:v>1.4285714285714286</c:v>
                </c:pt>
                <c:pt idx="189">
                  <c:v>1.1428571428571428</c:v>
                </c:pt>
                <c:pt idx="190">
                  <c:v>1.1428571428571428</c:v>
                </c:pt>
                <c:pt idx="191">
                  <c:v>1.1428571428571428</c:v>
                </c:pt>
                <c:pt idx="192">
                  <c:v>1.2857142857142856</c:v>
                </c:pt>
                <c:pt idx="193">
                  <c:v>1.4285714285714286</c:v>
                </c:pt>
                <c:pt idx="194">
                  <c:v>1.4285714285714286</c:v>
                </c:pt>
                <c:pt idx="195">
                  <c:v>1.4285714285714286</c:v>
                </c:pt>
                <c:pt idx="196">
                  <c:v>1.4285714285714286</c:v>
                </c:pt>
                <c:pt idx="197">
                  <c:v>1.4285714285714286</c:v>
                </c:pt>
                <c:pt idx="198">
                  <c:v>1.4285714285714286</c:v>
                </c:pt>
                <c:pt idx="199">
                  <c:v>1.2857142857142856</c:v>
                </c:pt>
                <c:pt idx="200">
                  <c:v>1.2857142857142856</c:v>
                </c:pt>
                <c:pt idx="201">
                  <c:v>1.2857142857142856</c:v>
                </c:pt>
                <c:pt idx="202">
                  <c:v>1.2857142857142856</c:v>
                </c:pt>
                <c:pt idx="203">
                  <c:v>1.2857142857142856</c:v>
                </c:pt>
                <c:pt idx="204">
                  <c:v>1.4285714285714286</c:v>
                </c:pt>
                <c:pt idx="205">
                  <c:v>1.2857142857142856</c:v>
                </c:pt>
                <c:pt idx="206">
                  <c:v>1.2857142857142856</c:v>
                </c:pt>
                <c:pt idx="207">
                  <c:v>1.1428571428571428</c:v>
                </c:pt>
                <c:pt idx="208">
                  <c:v>1.1428571428571428</c:v>
                </c:pt>
                <c:pt idx="209">
                  <c:v>1.1428571428571428</c:v>
                </c:pt>
                <c:pt idx="210">
                  <c:v>1.1428571428571428</c:v>
                </c:pt>
                <c:pt idx="211">
                  <c:v>1</c:v>
                </c:pt>
                <c:pt idx="212">
                  <c:v>1.1428571428571428</c:v>
                </c:pt>
                <c:pt idx="213">
                  <c:v>1.1428571428571428</c:v>
                </c:pt>
                <c:pt idx="214">
                  <c:v>1.1428571428571428</c:v>
                </c:pt>
                <c:pt idx="215">
                  <c:v>1.1428571428571428</c:v>
                </c:pt>
                <c:pt idx="216">
                  <c:v>1.1428571428571428</c:v>
                </c:pt>
                <c:pt idx="217">
                  <c:v>1.1428571428571428</c:v>
                </c:pt>
                <c:pt idx="218">
                  <c:v>1.1428571428571428</c:v>
                </c:pt>
                <c:pt idx="219">
                  <c:v>1.2857142857142856</c:v>
                </c:pt>
                <c:pt idx="220">
                  <c:v>1.2857142857142856</c:v>
                </c:pt>
                <c:pt idx="221">
                  <c:v>1.2857142857142856</c:v>
                </c:pt>
                <c:pt idx="222">
                  <c:v>1.2857142857142856</c:v>
                </c:pt>
                <c:pt idx="223">
                  <c:v>1.2857142857142856</c:v>
                </c:pt>
                <c:pt idx="224">
                  <c:v>1.2857142857142856</c:v>
                </c:pt>
                <c:pt idx="225">
                  <c:v>1.2857142857142856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1.1428571428571428</c:v>
                </c:pt>
                <c:pt idx="232">
                  <c:v>1.2857142857142856</c:v>
                </c:pt>
                <c:pt idx="233">
                  <c:v>1.2857142857142856</c:v>
                </c:pt>
                <c:pt idx="234">
                  <c:v>1.2857142857142856</c:v>
                </c:pt>
                <c:pt idx="235">
                  <c:v>1.2857142857142856</c:v>
                </c:pt>
                <c:pt idx="236">
                  <c:v>1.2857142857142856</c:v>
                </c:pt>
                <c:pt idx="237">
                  <c:v>1.2857142857142856</c:v>
                </c:pt>
                <c:pt idx="238">
                  <c:v>1.1428571428571428</c:v>
                </c:pt>
                <c:pt idx="239">
                  <c:v>1</c:v>
                </c:pt>
                <c:pt idx="240">
                  <c:v>1.1428571428571428</c:v>
                </c:pt>
                <c:pt idx="241">
                  <c:v>1.1428571428571428</c:v>
                </c:pt>
                <c:pt idx="242">
                  <c:v>1.1428571428571428</c:v>
                </c:pt>
                <c:pt idx="243">
                  <c:v>1.1428571428571428</c:v>
                </c:pt>
                <c:pt idx="244">
                  <c:v>1.1428571428571428</c:v>
                </c:pt>
                <c:pt idx="245">
                  <c:v>1.1428571428571428</c:v>
                </c:pt>
                <c:pt idx="246">
                  <c:v>1.1428571428571428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1.4285714285714286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1.5714285714285714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1.2857142857142856</c:v>
                </c:pt>
                <c:pt idx="269">
                  <c:v>1.2857142857142856</c:v>
                </c:pt>
                <c:pt idx="270">
                  <c:v>1.2857142857142856</c:v>
                </c:pt>
                <c:pt idx="271">
                  <c:v>1.2857142857142856</c:v>
                </c:pt>
                <c:pt idx="272">
                  <c:v>1.2857142857142856</c:v>
                </c:pt>
                <c:pt idx="273">
                  <c:v>1.2857142857142856</c:v>
                </c:pt>
                <c:pt idx="274">
                  <c:v>1.2857142857142856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1.1428571428571428</c:v>
                </c:pt>
                <c:pt idx="286">
                  <c:v>1.1428571428571428</c:v>
                </c:pt>
                <c:pt idx="287">
                  <c:v>1.1428571428571428</c:v>
                </c:pt>
                <c:pt idx="288">
                  <c:v>1.1428571428571428</c:v>
                </c:pt>
                <c:pt idx="289">
                  <c:v>1.1428571428571428</c:v>
                </c:pt>
                <c:pt idx="290">
                  <c:v>1.1428571428571428</c:v>
                </c:pt>
                <c:pt idx="291">
                  <c:v>1.1428571428571428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1.1428571428571428</c:v>
                </c:pt>
                <c:pt idx="306">
                  <c:v>1.1428571428571428</c:v>
                </c:pt>
                <c:pt idx="307">
                  <c:v>1.1428571428571428</c:v>
                </c:pt>
                <c:pt idx="308">
                  <c:v>1.1428571428571428</c:v>
                </c:pt>
                <c:pt idx="309">
                  <c:v>1.1428571428571428</c:v>
                </c:pt>
                <c:pt idx="310">
                  <c:v>1.1428571428571428</c:v>
                </c:pt>
                <c:pt idx="311">
                  <c:v>1.1428571428571428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1.1428571428571428</c:v>
                </c:pt>
                <c:pt idx="325">
                  <c:v>1.2857142857142856</c:v>
                </c:pt>
                <c:pt idx="326">
                  <c:v>1.2857142857142856</c:v>
                </c:pt>
                <c:pt idx="327">
                  <c:v>1.2857142857142856</c:v>
                </c:pt>
                <c:pt idx="328">
                  <c:v>2.7142857142857144</c:v>
                </c:pt>
                <c:pt idx="329">
                  <c:v>2.7142857142857144</c:v>
                </c:pt>
                <c:pt idx="330">
                  <c:v>2.7142857142857144</c:v>
                </c:pt>
                <c:pt idx="331">
                  <c:v>2.5714285714285712</c:v>
                </c:pt>
                <c:pt idx="332">
                  <c:v>2.4285714285714288</c:v>
                </c:pt>
                <c:pt idx="333">
                  <c:v>2.7142857142857144</c:v>
                </c:pt>
                <c:pt idx="334">
                  <c:v>2.7142857142857144</c:v>
                </c:pt>
                <c:pt idx="335">
                  <c:v>1.2857142857142856</c:v>
                </c:pt>
                <c:pt idx="336">
                  <c:v>1.2857142857142856</c:v>
                </c:pt>
                <c:pt idx="337">
                  <c:v>1.2857142857142856</c:v>
                </c:pt>
                <c:pt idx="338">
                  <c:v>1.2857142857142856</c:v>
                </c:pt>
                <c:pt idx="339">
                  <c:v>1.2857142857142856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1.1428571428571428</c:v>
                </c:pt>
                <c:pt idx="352">
                  <c:v>1.1428571428571428</c:v>
                </c:pt>
                <c:pt idx="353">
                  <c:v>1.1428571428571428</c:v>
                </c:pt>
                <c:pt idx="354">
                  <c:v>1.1428571428571428</c:v>
                </c:pt>
                <c:pt idx="355">
                  <c:v>1.1428571428571428</c:v>
                </c:pt>
                <c:pt idx="356">
                  <c:v>1.1428571428571428</c:v>
                </c:pt>
                <c:pt idx="357">
                  <c:v>1.1428571428571428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1.1428571428571428</c:v>
                </c:pt>
                <c:pt idx="372">
                  <c:v>1.1428571428571428</c:v>
                </c:pt>
                <c:pt idx="373">
                  <c:v>1.1428571428571428</c:v>
                </c:pt>
                <c:pt idx="374">
                  <c:v>1.1428571428571428</c:v>
                </c:pt>
                <c:pt idx="375">
                  <c:v>1.1428571428571428</c:v>
                </c:pt>
                <c:pt idx="376">
                  <c:v>1.1428571428571428</c:v>
                </c:pt>
                <c:pt idx="377">
                  <c:v>1.1428571428571428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EA-4F29-9793-E46B9565188E}"/>
            </c:ext>
          </c:extLst>
        </c:ser>
        <c:ser>
          <c:idx val="2"/>
          <c:order val="2"/>
          <c:tx>
            <c:strRef>
              <c:f>Sheet1!$U$11</c:f>
              <c:strCache>
                <c:ptCount val="1"/>
                <c:pt idx="0">
                  <c:v>Delta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Sheet1!$R$12:$R$401</c:f>
              <c:numCache>
                <c:formatCode>m/d/yyyy</c:formatCode>
                <c:ptCount val="390"/>
                <c:pt idx="0">
                  <c:v>44204</c:v>
                </c:pt>
                <c:pt idx="1">
                  <c:v>44205</c:v>
                </c:pt>
                <c:pt idx="2">
                  <c:v>44206</c:v>
                </c:pt>
                <c:pt idx="3">
                  <c:v>44207</c:v>
                </c:pt>
                <c:pt idx="4">
                  <c:v>44208</c:v>
                </c:pt>
                <c:pt idx="5">
                  <c:v>44209</c:v>
                </c:pt>
                <c:pt idx="6">
                  <c:v>44210</c:v>
                </c:pt>
                <c:pt idx="7">
                  <c:v>44211</c:v>
                </c:pt>
                <c:pt idx="8">
                  <c:v>44212</c:v>
                </c:pt>
                <c:pt idx="9">
                  <c:v>44213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44219</c:v>
                </c:pt>
                <c:pt idx="16">
                  <c:v>44220</c:v>
                </c:pt>
                <c:pt idx="17">
                  <c:v>44221</c:v>
                </c:pt>
                <c:pt idx="18">
                  <c:v>44222</c:v>
                </c:pt>
                <c:pt idx="19">
                  <c:v>44223</c:v>
                </c:pt>
                <c:pt idx="20">
                  <c:v>44224</c:v>
                </c:pt>
                <c:pt idx="21">
                  <c:v>44225</c:v>
                </c:pt>
                <c:pt idx="22">
                  <c:v>44227</c:v>
                </c:pt>
                <c:pt idx="23">
                  <c:v>44228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44234</c:v>
                </c:pt>
                <c:pt idx="28">
                  <c:v>44235</c:v>
                </c:pt>
                <c:pt idx="29">
                  <c:v>44236</c:v>
                </c:pt>
                <c:pt idx="30">
                  <c:v>44237</c:v>
                </c:pt>
                <c:pt idx="31">
                  <c:v>44238</c:v>
                </c:pt>
                <c:pt idx="32">
                  <c:v>44239</c:v>
                </c:pt>
                <c:pt idx="33">
                  <c:v>44240</c:v>
                </c:pt>
                <c:pt idx="34">
                  <c:v>44241</c:v>
                </c:pt>
                <c:pt idx="35">
                  <c:v>44242</c:v>
                </c:pt>
                <c:pt idx="36">
                  <c:v>44243</c:v>
                </c:pt>
                <c:pt idx="37">
                  <c:v>44244</c:v>
                </c:pt>
                <c:pt idx="38">
                  <c:v>44245</c:v>
                </c:pt>
                <c:pt idx="39">
                  <c:v>44246</c:v>
                </c:pt>
                <c:pt idx="40">
                  <c:v>44247</c:v>
                </c:pt>
                <c:pt idx="41">
                  <c:v>44248</c:v>
                </c:pt>
                <c:pt idx="42">
                  <c:v>44249</c:v>
                </c:pt>
                <c:pt idx="43">
                  <c:v>44250</c:v>
                </c:pt>
                <c:pt idx="44">
                  <c:v>44251</c:v>
                </c:pt>
                <c:pt idx="45">
                  <c:v>44252</c:v>
                </c:pt>
                <c:pt idx="46">
                  <c:v>44253</c:v>
                </c:pt>
                <c:pt idx="47">
                  <c:v>44254</c:v>
                </c:pt>
                <c:pt idx="48">
                  <c:v>44255</c:v>
                </c:pt>
                <c:pt idx="49">
                  <c:v>44256</c:v>
                </c:pt>
                <c:pt idx="50">
                  <c:v>44257</c:v>
                </c:pt>
                <c:pt idx="51">
                  <c:v>44258</c:v>
                </c:pt>
                <c:pt idx="52">
                  <c:v>44259</c:v>
                </c:pt>
                <c:pt idx="53">
                  <c:v>44260</c:v>
                </c:pt>
                <c:pt idx="54">
                  <c:v>44261</c:v>
                </c:pt>
                <c:pt idx="55">
                  <c:v>44262</c:v>
                </c:pt>
                <c:pt idx="56">
                  <c:v>44263</c:v>
                </c:pt>
                <c:pt idx="57">
                  <c:v>44264</c:v>
                </c:pt>
                <c:pt idx="58">
                  <c:v>44265</c:v>
                </c:pt>
                <c:pt idx="59">
                  <c:v>44266</c:v>
                </c:pt>
                <c:pt idx="60">
                  <c:v>44267</c:v>
                </c:pt>
                <c:pt idx="61">
                  <c:v>44268</c:v>
                </c:pt>
                <c:pt idx="62">
                  <c:v>44269</c:v>
                </c:pt>
                <c:pt idx="63">
                  <c:v>44270</c:v>
                </c:pt>
                <c:pt idx="64">
                  <c:v>44271</c:v>
                </c:pt>
                <c:pt idx="65">
                  <c:v>44272</c:v>
                </c:pt>
                <c:pt idx="66">
                  <c:v>44273</c:v>
                </c:pt>
                <c:pt idx="67">
                  <c:v>44274</c:v>
                </c:pt>
                <c:pt idx="68">
                  <c:v>44275</c:v>
                </c:pt>
                <c:pt idx="69">
                  <c:v>44276</c:v>
                </c:pt>
                <c:pt idx="70">
                  <c:v>44277</c:v>
                </c:pt>
                <c:pt idx="71">
                  <c:v>44278</c:v>
                </c:pt>
                <c:pt idx="72">
                  <c:v>44279</c:v>
                </c:pt>
                <c:pt idx="73">
                  <c:v>44280</c:v>
                </c:pt>
                <c:pt idx="74">
                  <c:v>44281</c:v>
                </c:pt>
                <c:pt idx="75">
                  <c:v>44282</c:v>
                </c:pt>
                <c:pt idx="76">
                  <c:v>44283</c:v>
                </c:pt>
                <c:pt idx="77">
                  <c:v>44284</c:v>
                </c:pt>
                <c:pt idx="78">
                  <c:v>44285</c:v>
                </c:pt>
                <c:pt idx="79">
                  <c:v>44286</c:v>
                </c:pt>
                <c:pt idx="80">
                  <c:v>44287</c:v>
                </c:pt>
                <c:pt idx="81">
                  <c:v>44288</c:v>
                </c:pt>
                <c:pt idx="82">
                  <c:v>44289</c:v>
                </c:pt>
                <c:pt idx="83">
                  <c:v>44290</c:v>
                </c:pt>
                <c:pt idx="84">
                  <c:v>44291</c:v>
                </c:pt>
                <c:pt idx="85">
                  <c:v>44292</c:v>
                </c:pt>
                <c:pt idx="86">
                  <c:v>44293</c:v>
                </c:pt>
                <c:pt idx="87">
                  <c:v>44294</c:v>
                </c:pt>
                <c:pt idx="88">
                  <c:v>44295</c:v>
                </c:pt>
                <c:pt idx="89">
                  <c:v>44296</c:v>
                </c:pt>
                <c:pt idx="90">
                  <c:v>44297</c:v>
                </c:pt>
                <c:pt idx="91">
                  <c:v>44298</c:v>
                </c:pt>
                <c:pt idx="92">
                  <c:v>44299</c:v>
                </c:pt>
                <c:pt idx="93">
                  <c:v>44300</c:v>
                </c:pt>
                <c:pt idx="94">
                  <c:v>44301</c:v>
                </c:pt>
                <c:pt idx="95">
                  <c:v>44302</c:v>
                </c:pt>
                <c:pt idx="96">
                  <c:v>44303</c:v>
                </c:pt>
                <c:pt idx="97">
                  <c:v>44304</c:v>
                </c:pt>
                <c:pt idx="98">
                  <c:v>44305</c:v>
                </c:pt>
                <c:pt idx="99">
                  <c:v>44306</c:v>
                </c:pt>
                <c:pt idx="100">
                  <c:v>44307</c:v>
                </c:pt>
                <c:pt idx="101">
                  <c:v>44308</c:v>
                </c:pt>
                <c:pt idx="102">
                  <c:v>44309</c:v>
                </c:pt>
                <c:pt idx="103">
                  <c:v>44310</c:v>
                </c:pt>
                <c:pt idx="104">
                  <c:v>44311</c:v>
                </c:pt>
                <c:pt idx="105">
                  <c:v>44312</c:v>
                </c:pt>
                <c:pt idx="106">
                  <c:v>44313</c:v>
                </c:pt>
                <c:pt idx="107">
                  <c:v>44314</c:v>
                </c:pt>
                <c:pt idx="108">
                  <c:v>44315</c:v>
                </c:pt>
                <c:pt idx="109">
                  <c:v>44316</c:v>
                </c:pt>
                <c:pt idx="110">
                  <c:v>44317</c:v>
                </c:pt>
                <c:pt idx="111">
                  <c:v>44318</c:v>
                </c:pt>
                <c:pt idx="112">
                  <c:v>44319</c:v>
                </c:pt>
                <c:pt idx="113">
                  <c:v>44320</c:v>
                </c:pt>
                <c:pt idx="114">
                  <c:v>44321</c:v>
                </c:pt>
                <c:pt idx="115">
                  <c:v>44322</c:v>
                </c:pt>
                <c:pt idx="116">
                  <c:v>44323</c:v>
                </c:pt>
                <c:pt idx="117">
                  <c:v>44324</c:v>
                </c:pt>
                <c:pt idx="118">
                  <c:v>44325</c:v>
                </c:pt>
                <c:pt idx="119">
                  <c:v>44326</c:v>
                </c:pt>
                <c:pt idx="120">
                  <c:v>44327</c:v>
                </c:pt>
                <c:pt idx="121">
                  <c:v>44328</c:v>
                </c:pt>
                <c:pt idx="122">
                  <c:v>44329</c:v>
                </c:pt>
                <c:pt idx="123">
                  <c:v>44330</c:v>
                </c:pt>
                <c:pt idx="124">
                  <c:v>44331</c:v>
                </c:pt>
                <c:pt idx="125">
                  <c:v>44332</c:v>
                </c:pt>
                <c:pt idx="126">
                  <c:v>44333</c:v>
                </c:pt>
                <c:pt idx="127">
                  <c:v>44334</c:v>
                </c:pt>
                <c:pt idx="128">
                  <c:v>44335</c:v>
                </c:pt>
                <c:pt idx="129">
                  <c:v>44336</c:v>
                </c:pt>
                <c:pt idx="130">
                  <c:v>44337</c:v>
                </c:pt>
                <c:pt idx="131">
                  <c:v>44338</c:v>
                </c:pt>
                <c:pt idx="132">
                  <c:v>44339</c:v>
                </c:pt>
                <c:pt idx="133">
                  <c:v>44340</c:v>
                </c:pt>
                <c:pt idx="134">
                  <c:v>44341</c:v>
                </c:pt>
                <c:pt idx="135">
                  <c:v>44342</c:v>
                </c:pt>
                <c:pt idx="136">
                  <c:v>44343</c:v>
                </c:pt>
                <c:pt idx="137">
                  <c:v>44344</c:v>
                </c:pt>
                <c:pt idx="138">
                  <c:v>44345</c:v>
                </c:pt>
                <c:pt idx="139">
                  <c:v>44346</c:v>
                </c:pt>
                <c:pt idx="140">
                  <c:v>44347</c:v>
                </c:pt>
                <c:pt idx="141">
                  <c:v>44348</c:v>
                </c:pt>
                <c:pt idx="142">
                  <c:v>44349</c:v>
                </c:pt>
                <c:pt idx="143">
                  <c:v>44350</c:v>
                </c:pt>
                <c:pt idx="144">
                  <c:v>44351</c:v>
                </c:pt>
                <c:pt idx="145">
                  <c:v>44352</c:v>
                </c:pt>
                <c:pt idx="146">
                  <c:v>44353</c:v>
                </c:pt>
                <c:pt idx="147">
                  <c:v>44354</c:v>
                </c:pt>
                <c:pt idx="148">
                  <c:v>44355</c:v>
                </c:pt>
                <c:pt idx="149">
                  <c:v>44356</c:v>
                </c:pt>
                <c:pt idx="150">
                  <c:v>44357</c:v>
                </c:pt>
                <c:pt idx="151">
                  <c:v>44358</c:v>
                </c:pt>
                <c:pt idx="152">
                  <c:v>44359</c:v>
                </c:pt>
                <c:pt idx="153">
                  <c:v>44360</c:v>
                </c:pt>
                <c:pt idx="154">
                  <c:v>44361</c:v>
                </c:pt>
                <c:pt idx="155">
                  <c:v>44362</c:v>
                </c:pt>
                <c:pt idx="156">
                  <c:v>44363</c:v>
                </c:pt>
                <c:pt idx="157">
                  <c:v>44364</c:v>
                </c:pt>
                <c:pt idx="158">
                  <c:v>44365</c:v>
                </c:pt>
                <c:pt idx="159">
                  <c:v>44366</c:v>
                </c:pt>
                <c:pt idx="160">
                  <c:v>44367</c:v>
                </c:pt>
                <c:pt idx="161">
                  <c:v>44368</c:v>
                </c:pt>
                <c:pt idx="162">
                  <c:v>44369</c:v>
                </c:pt>
                <c:pt idx="163">
                  <c:v>44370</c:v>
                </c:pt>
                <c:pt idx="164">
                  <c:v>44371</c:v>
                </c:pt>
                <c:pt idx="165">
                  <c:v>44372</c:v>
                </c:pt>
                <c:pt idx="166">
                  <c:v>44373</c:v>
                </c:pt>
                <c:pt idx="167">
                  <c:v>44374</c:v>
                </c:pt>
                <c:pt idx="168">
                  <c:v>44375</c:v>
                </c:pt>
                <c:pt idx="169">
                  <c:v>44376</c:v>
                </c:pt>
                <c:pt idx="170">
                  <c:v>44377</c:v>
                </c:pt>
                <c:pt idx="171">
                  <c:v>44378</c:v>
                </c:pt>
                <c:pt idx="172">
                  <c:v>44379</c:v>
                </c:pt>
                <c:pt idx="173">
                  <c:v>44380</c:v>
                </c:pt>
                <c:pt idx="174">
                  <c:v>44381</c:v>
                </c:pt>
                <c:pt idx="175">
                  <c:v>44382</c:v>
                </c:pt>
                <c:pt idx="176">
                  <c:v>44383</c:v>
                </c:pt>
                <c:pt idx="177">
                  <c:v>44384</c:v>
                </c:pt>
                <c:pt idx="178">
                  <c:v>44385</c:v>
                </c:pt>
                <c:pt idx="179">
                  <c:v>44386</c:v>
                </c:pt>
                <c:pt idx="180">
                  <c:v>44387</c:v>
                </c:pt>
                <c:pt idx="181">
                  <c:v>44388</c:v>
                </c:pt>
                <c:pt idx="182">
                  <c:v>44389</c:v>
                </c:pt>
                <c:pt idx="183">
                  <c:v>44390</c:v>
                </c:pt>
                <c:pt idx="184">
                  <c:v>44391</c:v>
                </c:pt>
                <c:pt idx="185">
                  <c:v>44392</c:v>
                </c:pt>
                <c:pt idx="186">
                  <c:v>44393</c:v>
                </c:pt>
                <c:pt idx="187">
                  <c:v>44394</c:v>
                </c:pt>
                <c:pt idx="188">
                  <c:v>44395</c:v>
                </c:pt>
                <c:pt idx="189">
                  <c:v>44396</c:v>
                </c:pt>
                <c:pt idx="190">
                  <c:v>44397</c:v>
                </c:pt>
                <c:pt idx="191">
                  <c:v>44398</c:v>
                </c:pt>
                <c:pt idx="192">
                  <c:v>44399</c:v>
                </c:pt>
                <c:pt idx="193">
                  <c:v>44400</c:v>
                </c:pt>
                <c:pt idx="194">
                  <c:v>44401</c:v>
                </c:pt>
                <c:pt idx="195">
                  <c:v>44402</c:v>
                </c:pt>
                <c:pt idx="196">
                  <c:v>44403</c:v>
                </c:pt>
                <c:pt idx="197">
                  <c:v>44404</c:v>
                </c:pt>
                <c:pt idx="198">
                  <c:v>44405</c:v>
                </c:pt>
                <c:pt idx="199">
                  <c:v>44406</c:v>
                </c:pt>
                <c:pt idx="200">
                  <c:v>44407</c:v>
                </c:pt>
                <c:pt idx="201">
                  <c:v>44408</c:v>
                </c:pt>
                <c:pt idx="202">
                  <c:v>44409</c:v>
                </c:pt>
                <c:pt idx="203">
                  <c:v>44410</c:v>
                </c:pt>
                <c:pt idx="204">
                  <c:v>44411</c:v>
                </c:pt>
                <c:pt idx="205">
                  <c:v>44412</c:v>
                </c:pt>
                <c:pt idx="206">
                  <c:v>44413</c:v>
                </c:pt>
                <c:pt idx="207">
                  <c:v>44414</c:v>
                </c:pt>
                <c:pt idx="208">
                  <c:v>44415</c:v>
                </c:pt>
                <c:pt idx="209">
                  <c:v>44416</c:v>
                </c:pt>
                <c:pt idx="210">
                  <c:v>44417</c:v>
                </c:pt>
                <c:pt idx="211">
                  <c:v>44418</c:v>
                </c:pt>
                <c:pt idx="212">
                  <c:v>44419</c:v>
                </c:pt>
                <c:pt idx="213">
                  <c:v>44420</c:v>
                </c:pt>
                <c:pt idx="214">
                  <c:v>44421</c:v>
                </c:pt>
                <c:pt idx="215">
                  <c:v>44422</c:v>
                </c:pt>
                <c:pt idx="216">
                  <c:v>44423</c:v>
                </c:pt>
                <c:pt idx="217">
                  <c:v>44424</c:v>
                </c:pt>
                <c:pt idx="218">
                  <c:v>44425</c:v>
                </c:pt>
                <c:pt idx="219">
                  <c:v>44426</c:v>
                </c:pt>
                <c:pt idx="220">
                  <c:v>44427</c:v>
                </c:pt>
                <c:pt idx="221">
                  <c:v>44428</c:v>
                </c:pt>
                <c:pt idx="222">
                  <c:v>44429</c:v>
                </c:pt>
                <c:pt idx="223">
                  <c:v>44430</c:v>
                </c:pt>
                <c:pt idx="224">
                  <c:v>44431</c:v>
                </c:pt>
                <c:pt idx="225">
                  <c:v>44432</c:v>
                </c:pt>
                <c:pt idx="226">
                  <c:v>44433</c:v>
                </c:pt>
                <c:pt idx="227">
                  <c:v>44434</c:v>
                </c:pt>
                <c:pt idx="228">
                  <c:v>44435</c:v>
                </c:pt>
                <c:pt idx="229">
                  <c:v>44436</c:v>
                </c:pt>
                <c:pt idx="230">
                  <c:v>44437</c:v>
                </c:pt>
                <c:pt idx="231">
                  <c:v>44438</c:v>
                </c:pt>
                <c:pt idx="232">
                  <c:v>44439</c:v>
                </c:pt>
                <c:pt idx="233">
                  <c:v>44440</c:v>
                </c:pt>
                <c:pt idx="234">
                  <c:v>44441</c:v>
                </c:pt>
                <c:pt idx="235">
                  <c:v>44442</c:v>
                </c:pt>
                <c:pt idx="236">
                  <c:v>44443</c:v>
                </c:pt>
                <c:pt idx="237">
                  <c:v>44444</c:v>
                </c:pt>
                <c:pt idx="238">
                  <c:v>44445</c:v>
                </c:pt>
                <c:pt idx="239">
                  <c:v>44446</c:v>
                </c:pt>
                <c:pt idx="240">
                  <c:v>44447</c:v>
                </c:pt>
                <c:pt idx="241">
                  <c:v>44448</c:v>
                </c:pt>
                <c:pt idx="242">
                  <c:v>44449</c:v>
                </c:pt>
                <c:pt idx="243">
                  <c:v>44450</c:v>
                </c:pt>
                <c:pt idx="244">
                  <c:v>44451</c:v>
                </c:pt>
                <c:pt idx="245">
                  <c:v>44452</c:v>
                </c:pt>
                <c:pt idx="246">
                  <c:v>44453</c:v>
                </c:pt>
                <c:pt idx="247">
                  <c:v>44454</c:v>
                </c:pt>
                <c:pt idx="248">
                  <c:v>44455</c:v>
                </c:pt>
                <c:pt idx="249">
                  <c:v>44456</c:v>
                </c:pt>
                <c:pt idx="250">
                  <c:v>44457</c:v>
                </c:pt>
                <c:pt idx="251">
                  <c:v>44458</c:v>
                </c:pt>
                <c:pt idx="252">
                  <c:v>44459</c:v>
                </c:pt>
                <c:pt idx="253">
                  <c:v>44460</c:v>
                </c:pt>
                <c:pt idx="254">
                  <c:v>44461</c:v>
                </c:pt>
                <c:pt idx="255">
                  <c:v>44462</c:v>
                </c:pt>
                <c:pt idx="256">
                  <c:v>44463</c:v>
                </c:pt>
                <c:pt idx="257">
                  <c:v>44464</c:v>
                </c:pt>
                <c:pt idx="258">
                  <c:v>44465</c:v>
                </c:pt>
                <c:pt idx="259">
                  <c:v>44466</c:v>
                </c:pt>
                <c:pt idx="260">
                  <c:v>44467</c:v>
                </c:pt>
                <c:pt idx="261">
                  <c:v>44468</c:v>
                </c:pt>
                <c:pt idx="262">
                  <c:v>44469</c:v>
                </c:pt>
                <c:pt idx="263">
                  <c:v>44470</c:v>
                </c:pt>
                <c:pt idx="264">
                  <c:v>44471</c:v>
                </c:pt>
                <c:pt idx="265">
                  <c:v>44472</c:v>
                </c:pt>
                <c:pt idx="266">
                  <c:v>44473</c:v>
                </c:pt>
                <c:pt idx="267">
                  <c:v>44474</c:v>
                </c:pt>
                <c:pt idx="268">
                  <c:v>44475</c:v>
                </c:pt>
                <c:pt idx="269">
                  <c:v>44476</c:v>
                </c:pt>
                <c:pt idx="270">
                  <c:v>44477</c:v>
                </c:pt>
                <c:pt idx="271">
                  <c:v>44478</c:v>
                </c:pt>
                <c:pt idx="272">
                  <c:v>44479</c:v>
                </c:pt>
                <c:pt idx="273">
                  <c:v>44480</c:v>
                </c:pt>
                <c:pt idx="274">
                  <c:v>44481</c:v>
                </c:pt>
                <c:pt idx="275">
                  <c:v>44482</c:v>
                </c:pt>
                <c:pt idx="276">
                  <c:v>44483</c:v>
                </c:pt>
                <c:pt idx="277">
                  <c:v>44484</c:v>
                </c:pt>
                <c:pt idx="278">
                  <c:v>44485</c:v>
                </c:pt>
                <c:pt idx="279">
                  <c:v>44486</c:v>
                </c:pt>
                <c:pt idx="280">
                  <c:v>44487</c:v>
                </c:pt>
                <c:pt idx="281">
                  <c:v>44488</c:v>
                </c:pt>
                <c:pt idx="282">
                  <c:v>44489</c:v>
                </c:pt>
                <c:pt idx="283">
                  <c:v>44490</c:v>
                </c:pt>
                <c:pt idx="284">
                  <c:v>44491</c:v>
                </c:pt>
                <c:pt idx="285">
                  <c:v>44492</c:v>
                </c:pt>
                <c:pt idx="286">
                  <c:v>44493</c:v>
                </c:pt>
                <c:pt idx="287">
                  <c:v>44494</c:v>
                </c:pt>
                <c:pt idx="288">
                  <c:v>44495</c:v>
                </c:pt>
                <c:pt idx="289">
                  <c:v>44496</c:v>
                </c:pt>
                <c:pt idx="290">
                  <c:v>44497</c:v>
                </c:pt>
                <c:pt idx="291">
                  <c:v>44498</c:v>
                </c:pt>
                <c:pt idx="292">
                  <c:v>44499</c:v>
                </c:pt>
                <c:pt idx="293">
                  <c:v>44500</c:v>
                </c:pt>
                <c:pt idx="294">
                  <c:v>44501</c:v>
                </c:pt>
                <c:pt idx="295">
                  <c:v>44502</c:v>
                </c:pt>
                <c:pt idx="296">
                  <c:v>44503</c:v>
                </c:pt>
                <c:pt idx="297">
                  <c:v>44504</c:v>
                </c:pt>
                <c:pt idx="298">
                  <c:v>44505</c:v>
                </c:pt>
                <c:pt idx="299">
                  <c:v>44506</c:v>
                </c:pt>
                <c:pt idx="300">
                  <c:v>44507</c:v>
                </c:pt>
                <c:pt idx="301">
                  <c:v>44508</c:v>
                </c:pt>
                <c:pt idx="302">
                  <c:v>44509</c:v>
                </c:pt>
                <c:pt idx="303">
                  <c:v>44510</c:v>
                </c:pt>
                <c:pt idx="304">
                  <c:v>44511</c:v>
                </c:pt>
                <c:pt idx="305">
                  <c:v>44512</c:v>
                </c:pt>
                <c:pt idx="306">
                  <c:v>44513</c:v>
                </c:pt>
                <c:pt idx="307">
                  <c:v>44514</c:v>
                </c:pt>
                <c:pt idx="308">
                  <c:v>44515</c:v>
                </c:pt>
                <c:pt idx="309">
                  <c:v>44516</c:v>
                </c:pt>
                <c:pt idx="310">
                  <c:v>44517</c:v>
                </c:pt>
                <c:pt idx="311">
                  <c:v>44518</c:v>
                </c:pt>
                <c:pt idx="312">
                  <c:v>44519</c:v>
                </c:pt>
                <c:pt idx="313">
                  <c:v>44520</c:v>
                </c:pt>
                <c:pt idx="314">
                  <c:v>44521</c:v>
                </c:pt>
                <c:pt idx="315">
                  <c:v>44522</c:v>
                </c:pt>
                <c:pt idx="316">
                  <c:v>44523</c:v>
                </c:pt>
                <c:pt idx="317">
                  <c:v>44524</c:v>
                </c:pt>
                <c:pt idx="318">
                  <c:v>44525</c:v>
                </c:pt>
                <c:pt idx="319">
                  <c:v>44526</c:v>
                </c:pt>
                <c:pt idx="320">
                  <c:v>44527</c:v>
                </c:pt>
                <c:pt idx="321">
                  <c:v>44528</c:v>
                </c:pt>
                <c:pt idx="322">
                  <c:v>44529</c:v>
                </c:pt>
                <c:pt idx="323">
                  <c:v>44530</c:v>
                </c:pt>
                <c:pt idx="324">
                  <c:v>44531</c:v>
                </c:pt>
                <c:pt idx="325">
                  <c:v>44532</c:v>
                </c:pt>
                <c:pt idx="326">
                  <c:v>44533</c:v>
                </c:pt>
                <c:pt idx="327">
                  <c:v>44534</c:v>
                </c:pt>
                <c:pt idx="328">
                  <c:v>44535</c:v>
                </c:pt>
                <c:pt idx="329">
                  <c:v>44536</c:v>
                </c:pt>
                <c:pt idx="330">
                  <c:v>44537</c:v>
                </c:pt>
                <c:pt idx="331">
                  <c:v>44538</c:v>
                </c:pt>
                <c:pt idx="332">
                  <c:v>44539</c:v>
                </c:pt>
                <c:pt idx="333">
                  <c:v>44540</c:v>
                </c:pt>
                <c:pt idx="334">
                  <c:v>44541</c:v>
                </c:pt>
                <c:pt idx="335">
                  <c:v>44542</c:v>
                </c:pt>
                <c:pt idx="336">
                  <c:v>44543</c:v>
                </c:pt>
                <c:pt idx="337">
                  <c:v>44544</c:v>
                </c:pt>
                <c:pt idx="338">
                  <c:v>44545</c:v>
                </c:pt>
                <c:pt idx="339">
                  <c:v>44546</c:v>
                </c:pt>
                <c:pt idx="340">
                  <c:v>44547</c:v>
                </c:pt>
                <c:pt idx="341">
                  <c:v>44548</c:v>
                </c:pt>
                <c:pt idx="342">
                  <c:v>44549</c:v>
                </c:pt>
                <c:pt idx="343">
                  <c:v>44550</c:v>
                </c:pt>
                <c:pt idx="344">
                  <c:v>44551</c:v>
                </c:pt>
                <c:pt idx="345">
                  <c:v>44552</c:v>
                </c:pt>
                <c:pt idx="346">
                  <c:v>44553</c:v>
                </c:pt>
                <c:pt idx="347">
                  <c:v>44554</c:v>
                </c:pt>
                <c:pt idx="348">
                  <c:v>44555</c:v>
                </c:pt>
                <c:pt idx="349">
                  <c:v>44556</c:v>
                </c:pt>
                <c:pt idx="350">
                  <c:v>44557</c:v>
                </c:pt>
                <c:pt idx="351">
                  <c:v>44558</c:v>
                </c:pt>
                <c:pt idx="352">
                  <c:v>44559</c:v>
                </c:pt>
                <c:pt idx="353">
                  <c:v>44560</c:v>
                </c:pt>
                <c:pt idx="354">
                  <c:v>44561</c:v>
                </c:pt>
                <c:pt idx="355">
                  <c:v>44562</c:v>
                </c:pt>
                <c:pt idx="356">
                  <c:v>44563</c:v>
                </c:pt>
                <c:pt idx="357">
                  <c:v>44564</c:v>
                </c:pt>
                <c:pt idx="358">
                  <c:v>44565</c:v>
                </c:pt>
                <c:pt idx="359">
                  <c:v>44566</c:v>
                </c:pt>
                <c:pt idx="360">
                  <c:v>44567</c:v>
                </c:pt>
                <c:pt idx="361">
                  <c:v>44568</c:v>
                </c:pt>
                <c:pt idx="362">
                  <c:v>44569</c:v>
                </c:pt>
                <c:pt idx="363">
                  <c:v>44570</c:v>
                </c:pt>
                <c:pt idx="364">
                  <c:v>44571</c:v>
                </c:pt>
                <c:pt idx="365">
                  <c:v>44572</c:v>
                </c:pt>
                <c:pt idx="366">
                  <c:v>44573</c:v>
                </c:pt>
                <c:pt idx="367">
                  <c:v>44574</c:v>
                </c:pt>
                <c:pt idx="368">
                  <c:v>44575</c:v>
                </c:pt>
                <c:pt idx="369">
                  <c:v>44576</c:v>
                </c:pt>
                <c:pt idx="370">
                  <c:v>44577</c:v>
                </c:pt>
                <c:pt idx="371">
                  <c:v>44578</c:v>
                </c:pt>
                <c:pt idx="372">
                  <c:v>44579</c:v>
                </c:pt>
                <c:pt idx="373">
                  <c:v>44580</c:v>
                </c:pt>
                <c:pt idx="374">
                  <c:v>44581</c:v>
                </c:pt>
                <c:pt idx="375">
                  <c:v>44582</c:v>
                </c:pt>
                <c:pt idx="376">
                  <c:v>44583</c:v>
                </c:pt>
                <c:pt idx="377">
                  <c:v>44584</c:v>
                </c:pt>
                <c:pt idx="378">
                  <c:v>44585</c:v>
                </c:pt>
                <c:pt idx="379">
                  <c:v>44586</c:v>
                </c:pt>
                <c:pt idx="380">
                  <c:v>44587</c:v>
                </c:pt>
                <c:pt idx="381">
                  <c:v>44588</c:v>
                </c:pt>
                <c:pt idx="382">
                  <c:v>44589</c:v>
                </c:pt>
                <c:pt idx="383">
                  <c:v>44590</c:v>
                </c:pt>
                <c:pt idx="384">
                  <c:v>44591</c:v>
                </c:pt>
                <c:pt idx="385">
                  <c:v>44592</c:v>
                </c:pt>
                <c:pt idx="386">
                  <c:v>44593</c:v>
                </c:pt>
                <c:pt idx="387">
                  <c:v>44594</c:v>
                </c:pt>
                <c:pt idx="388">
                  <c:v>44595</c:v>
                </c:pt>
                <c:pt idx="389">
                  <c:v>44596</c:v>
                </c:pt>
              </c:numCache>
            </c:numRef>
          </c:cat>
          <c:val>
            <c:numRef>
              <c:f>Sheet1!$U$12:$U$401</c:f>
              <c:numCache>
                <c:formatCode>General</c:formatCode>
                <c:ptCount val="39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1.8571428571428572</c:v>
                </c:pt>
                <c:pt idx="67">
                  <c:v>1.8571428571428572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2.1428571428571428</c:v>
                </c:pt>
                <c:pt idx="72">
                  <c:v>2.1428571428571428</c:v>
                </c:pt>
                <c:pt idx="73">
                  <c:v>1.4285714285714286</c:v>
                </c:pt>
                <c:pt idx="74">
                  <c:v>1.4285714285714286</c:v>
                </c:pt>
                <c:pt idx="75">
                  <c:v>1.5714285714285714</c:v>
                </c:pt>
                <c:pt idx="76">
                  <c:v>1.8571428571428572</c:v>
                </c:pt>
                <c:pt idx="77">
                  <c:v>1.8571428571428572</c:v>
                </c:pt>
                <c:pt idx="78">
                  <c:v>2</c:v>
                </c:pt>
                <c:pt idx="79">
                  <c:v>2.4285714285714288</c:v>
                </c:pt>
                <c:pt idx="80">
                  <c:v>2.5714285714285712</c:v>
                </c:pt>
                <c:pt idx="81">
                  <c:v>3</c:v>
                </c:pt>
                <c:pt idx="82">
                  <c:v>3.7142857142857144</c:v>
                </c:pt>
                <c:pt idx="83">
                  <c:v>4</c:v>
                </c:pt>
                <c:pt idx="84">
                  <c:v>4.5714285714285712</c:v>
                </c:pt>
                <c:pt idx="85">
                  <c:v>6.4285714285714288</c:v>
                </c:pt>
                <c:pt idx="86">
                  <c:v>7.7142857142857144</c:v>
                </c:pt>
                <c:pt idx="87">
                  <c:v>8.5714285714285712</c:v>
                </c:pt>
                <c:pt idx="88">
                  <c:v>9.1428571428571423</c:v>
                </c:pt>
                <c:pt idx="89">
                  <c:v>8.8571428571428577</c:v>
                </c:pt>
                <c:pt idx="90">
                  <c:v>10</c:v>
                </c:pt>
                <c:pt idx="91">
                  <c:v>11.142857142857142</c:v>
                </c:pt>
                <c:pt idx="92">
                  <c:v>10.428571428571429</c:v>
                </c:pt>
                <c:pt idx="93">
                  <c:v>12</c:v>
                </c:pt>
                <c:pt idx="94">
                  <c:v>14.714285714285714</c:v>
                </c:pt>
                <c:pt idx="95">
                  <c:v>18.714285714285715</c:v>
                </c:pt>
                <c:pt idx="96">
                  <c:v>23.285714285714285</c:v>
                </c:pt>
                <c:pt idx="97">
                  <c:v>24.428571428571427</c:v>
                </c:pt>
                <c:pt idx="98">
                  <c:v>32.571428571428569</c:v>
                </c:pt>
                <c:pt idx="99">
                  <c:v>37.857142857142854</c:v>
                </c:pt>
                <c:pt idx="100">
                  <c:v>42.571428571428569</c:v>
                </c:pt>
                <c:pt idx="101">
                  <c:v>47</c:v>
                </c:pt>
                <c:pt idx="102">
                  <c:v>50</c:v>
                </c:pt>
                <c:pt idx="103">
                  <c:v>52.714285714285715</c:v>
                </c:pt>
                <c:pt idx="104">
                  <c:v>58.714285714285715</c:v>
                </c:pt>
                <c:pt idx="105">
                  <c:v>62.571428571428569</c:v>
                </c:pt>
                <c:pt idx="106">
                  <c:v>68.714285714285708</c:v>
                </c:pt>
                <c:pt idx="107">
                  <c:v>75.285714285714292</c:v>
                </c:pt>
                <c:pt idx="108">
                  <c:v>79.571428571428569</c:v>
                </c:pt>
                <c:pt idx="109">
                  <c:v>90.857142857142861</c:v>
                </c:pt>
                <c:pt idx="110">
                  <c:v>100.14285714285714</c:v>
                </c:pt>
                <c:pt idx="111">
                  <c:v>108.28571428571429</c:v>
                </c:pt>
                <c:pt idx="112">
                  <c:v>114.71428571428571</c:v>
                </c:pt>
                <c:pt idx="113">
                  <c:v>129.14285714285714</c:v>
                </c:pt>
                <c:pt idx="114">
                  <c:v>152.85714285714286</c:v>
                </c:pt>
                <c:pt idx="115">
                  <c:v>176.85714285714286</c:v>
                </c:pt>
                <c:pt idx="116">
                  <c:v>196.28571428571428</c:v>
                </c:pt>
                <c:pt idx="117">
                  <c:v>210.71428571428572</c:v>
                </c:pt>
                <c:pt idx="118">
                  <c:v>229.42857142857142</c:v>
                </c:pt>
                <c:pt idx="119">
                  <c:v>276.71428571428572</c:v>
                </c:pt>
                <c:pt idx="120">
                  <c:v>305.42857142857144</c:v>
                </c:pt>
                <c:pt idx="121">
                  <c:v>326.71428571428572</c:v>
                </c:pt>
                <c:pt idx="122">
                  <c:v>326.85714285714283</c:v>
                </c:pt>
                <c:pt idx="123">
                  <c:v>334</c:v>
                </c:pt>
                <c:pt idx="124">
                  <c:v>348.14285714285717</c:v>
                </c:pt>
                <c:pt idx="125">
                  <c:v>359.85714285714283</c:v>
                </c:pt>
                <c:pt idx="126">
                  <c:v>408.28571428571428</c:v>
                </c:pt>
                <c:pt idx="127">
                  <c:v>473.42857142857144</c:v>
                </c:pt>
                <c:pt idx="128">
                  <c:v>532.28571428571433</c:v>
                </c:pt>
                <c:pt idx="129">
                  <c:v>607.42857142857144</c:v>
                </c:pt>
                <c:pt idx="130">
                  <c:v>664.28571428571433</c:v>
                </c:pt>
                <c:pt idx="131">
                  <c:v>722</c:v>
                </c:pt>
                <c:pt idx="132">
                  <c:v>782</c:v>
                </c:pt>
                <c:pt idx="133">
                  <c:v>864.14285714285711</c:v>
                </c:pt>
                <c:pt idx="134">
                  <c:v>973.42857142857144</c:v>
                </c:pt>
                <c:pt idx="135">
                  <c:v>1098.8571428571429</c:v>
                </c:pt>
                <c:pt idx="136">
                  <c:v>1242</c:v>
                </c:pt>
                <c:pt idx="137">
                  <c:v>1388.4285714285713</c:v>
                </c:pt>
                <c:pt idx="138">
                  <c:v>1528</c:v>
                </c:pt>
                <c:pt idx="139">
                  <c:v>1656.5714285714287</c:v>
                </c:pt>
                <c:pt idx="140">
                  <c:v>1751.2857142857142</c:v>
                </c:pt>
                <c:pt idx="141">
                  <c:v>1976</c:v>
                </c:pt>
                <c:pt idx="142">
                  <c:v>2225.5714285714284</c:v>
                </c:pt>
                <c:pt idx="143">
                  <c:v>2481.5714285714284</c:v>
                </c:pt>
                <c:pt idx="144">
                  <c:v>2747.5714285714284</c:v>
                </c:pt>
                <c:pt idx="145">
                  <c:v>2943.5714285714284</c:v>
                </c:pt>
                <c:pt idx="146">
                  <c:v>3145.2857142857142</c:v>
                </c:pt>
                <c:pt idx="147">
                  <c:v>3568</c:v>
                </c:pt>
                <c:pt idx="148">
                  <c:v>3808.1428571428573</c:v>
                </c:pt>
                <c:pt idx="149">
                  <c:v>4021.1428571428573</c:v>
                </c:pt>
                <c:pt idx="150">
                  <c:v>4256.8571428571431</c:v>
                </c:pt>
                <c:pt idx="151">
                  <c:v>4427.5714285714284</c:v>
                </c:pt>
                <c:pt idx="152">
                  <c:v>4489.8571428571431</c:v>
                </c:pt>
                <c:pt idx="153">
                  <c:v>4545</c:v>
                </c:pt>
                <c:pt idx="154">
                  <c:v>4686.2857142857147</c:v>
                </c:pt>
                <c:pt idx="155">
                  <c:v>4909.4285714285716</c:v>
                </c:pt>
                <c:pt idx="156">
                  <c:v>5114.5714285714284</c:v>
                </c:pt>
                <c:pt idx="157">
                  <c:v>5306.4285714285716</c:v>
                </c:pt>
                <c:pt idx="158">
                  <c:v>5564</c:v>
                </c:pt>
                <c:pt idx="159">
                  <c:v>5678.1428571428569</c:v>
                </c:pt>
                <c:pt idx="160">
                  <c:v>5762</c:v>
                </c:pt>
                <c:pt idx="161">
                  <c:v>5961.2857142857147</c:v>
                </c:pt>
                <c:pt idx="162">
                  <c:v>6088.7142857142853</c:v>
                </c:pt>
                <c:pt idx="163">
                  <c:v>6180</c:v>
                </c:pt>
                <c:pt idx="164">
                  <c:v>6021</c:v>
                </c:pt>
                <c:pt idx="165">
                  <c:v>5690.1428571428569</c:v>
                </c:pt>
                <c:pt idx="166">
                  <c:v>5744.7142857142853</c:v>
                </c:pt>
                <c:pt idx="167">
                  <c:v>5805.1428571428569</c:v>
                </c:pt>
                <c:pt idx="168">
                  <c:v>5649.4285714285716</c:v>
                </c:pt>
                <c:pt idx="169">
                  <c:v>5732.1428571428569</c:v>
                </c:pt>
                <c:pt idx="170">
                  <c:v>5599.8571428571431</c:v>
                </c:pt>
                <c:pt idx="171">
                  <c:v>5621.2857142857147</c:v>
                </c:pt>
                <c:pt idx="172">
                  <c:v>5683.5714285714284</c:v>
                </c:pt>
                <c:pt idx="173">
                  <c:v>5510.4285714285716</c:v>
                </c:pt>
                <c:pt idx="174">
                  <c:v>5594.7142857142853</c:v>
                </c:pt>
                <c:pt idx="175">
                  <c:v>5499.1428571428569</c:v>
                </c:pt>
                <c:pt idx="176">
                  <c:v>4968.2857142857147</c:v>
                </c:pt>
                <c:pt idx="177">
                  <c:v>4822.8571428571431</c:v>
                </c:pt>
                <c:pt idx="178">
                  <c:v>4622.5714285714284</c:v>
                </c:pt>
                <c:pt idx="179">
                  <c:v>4562.2857142857147</c:v>
                </c:pt>
                <c:pt idx="180">
                  <c:v>4586.1428571428569</c:v>
                </c:pt>
                <c:pt idx="181">
                  <c:v>4458.7142857142853</c:v>
                </c:pt>
                <c:pt idx="182">
                  <c:v>4328.5714285714284</c:v>
                </c:pt>
                <c:pt idx="183">
                  <c:v>4368.5714285714284</c:v>
                </c:pt>
                <c:pt idx="184">
                  <c:v>4412.5714285714284</c:v>
                </c:pt>
                <c:pt idx="185">
                  <c:v>4369.2857142857147</c:v>
                </c:pt>
                <c:pt idx="186">
                  <c:v>4461.5714285714284</c:v>
                </c:pt>
                <c:pt idx="187">
                  <c:v>4434.2857142857147</c:v>
                </c:pt>
                <c:pt idx="188">
                  <c:v>4405</c:v>
                </c:pt>
                <c:pt idx="189">
                  <c:v>4541.2857142857147</c:v>
                </c:pt>
                <c:pt idx="190">
                  <c:v>4623.8571428571431</c:v>
                </c:pt>
                <c:pt idx="191">
                  <c:v>4581.1428571428569</c:v>
                </c:pt>
                <c:pt idx="192">
                  <c:v>4917.4285714285716</c:v>
                </c:pt>
                <c:pt idx="193">
                  <c:v>5094.7142857142853</c:v>
                </c:pt>
                <c:pt idx="194">
                  <c:v>5524.5714285714284</c:v>
                </c:pt>
                <c:pt idx="195">
                  <c:v>6060.5714285714284</c:v>
                </c:pt>
                <c:pt idx="196">
                  <c:v>6294.4285714285716</c:v>
                </c:pt>
                <c:pt idx="197">
                  <c:v>6562</c:v>
                </c:pt>
                <c:pt idx="198">
                  <c:v>6871.8571428571431</c:v>
                </c:pt>
                <c:pt idx="199">
                  <c:v>6926.8571428571431</c:v>
                </c:pt>
                <c:pt idx="200">
                  <c:v>7007.2857142857147</c:v>
                </c:pt>
                <c:pt idx="201">
                  <c:v>6968.8571428571431</c:v>
                </c:pt>
                <c:pt idx="202">
                  <c:v>6741.7142857142853</c:v>
                </c:pt>
                <c:pt idx="203">
                  <c:v>6713.7142857142853</c:v>
                </c:pt>
                <c:pt idx="204">
                  <c:v>6771.2857142857147</c:v>
                </c:pt>
                <c:pt idx="205">
                  <c:v>6690.8571428571431</c:v>
                </c:pt>
                <c:pt idx="206">
                  <c:v>6687.1428571428569</c:v>
                </c:pt>
                <c:pt idx="207">
                  <c:v>6729</c:v>
                </c:pt>
                <c:pt idx="208">
                  <c:v>6679.4285714285716</c:v>
                </c:pt>
                <c:pt idx="209">
                  <c:v>6626.8571428571431</c:v>
                </c:pt>
                <c:pt idx="210">
                  <c:v>6399.8571428571431</c:v>
                </c:pt>
                <c:pt idx="211">
                  <c:v>6377.1428571428569</c:v>
                </c:pt>
                <c:pt idx="212">
                  <c:v>6323.2857142857147</c:v>
                </c:pt>
                <c:pt idx="213">
                  <c:v>6460.7142857142853</c:v>
                </c:pt>
                <c:pt idx="214">
                  <c:v>6190.5714285714284</c:v>
                </c:pt>
                <c:pt idx="215">
                  <c:v>6102</c:v>
                </c:pt>
                <c:pt idx="216">
                  <c:v>6292.2857142857147</c:v>
                </c:pt>
                <c:pt idx="217">
                  <c:v>6614.7142857142853</c:v>
                </c:pt>
                <c:pt idx="218">
                  <c:v>6757.2857142857147</c:v>
                </c:pt>
                <c:pt idx="219">
                  <c:v>7205.2857142857147</c:v>
                </c:pt>
                <c:pt idx="220">
                  <c:v>7301.4285714285716</c:v>
                </c:pt>
                <c:pt idx="221">
                  <c:v>7420.1428571428569</c:v>
                </c:pt>
                <c:pt idx="222">
                  <c:v>7546</c:v>
                </c:pt>
                <c:pt idx="223">
                  <c:v>7531.7142857142853</c:v>
                </c:pt>
                <c:pt idx="224">
                  <c:v>7637.4285714285716</c:v>
                </c:pt>
                <c:pt idx="225">
                  <c:v>7590.4285714285716</c:v>
                </c:pt>
                <c:pt idx="226">
                  <c:v>7393.7142857142853</c:v>
                </c:pt>
                <c:pt idx="227">
                  <c:v>7097.2857142857147</c:v>
                </c:pt>
                <c:pt idx="228">
                  <c:v>7294.2857142857147</c:v>
                </c:pt>
                <c:pt idx="229">
                  <c:v>7553.7142857142853</c:v>
                </c:pt>
                <c:pt idx="230">
                  <c:v>7632.2857142857147</c:v>
                </c:pt>
                <c:pt idx="231">
                  <c:v>7666</c:v>
                </c:pt>
                <c:pt idx="232">
                  <c:v>8116.4285714285716</c:v>
                </c:pt>
                <c:pt idx="233">
                  <c:v>8111</c:v>
                </c:pt>
                <c:pt idx="234">
                  <c:v>8188.4285714285716</c:v>
                </c:pt>
                <c:pt idx="235">
                  <c:v>8128.4285714285716</c:v>
                </c:pt>
                <c:pt idx="236">
                  <c:v>7840.2857142857147</c:v>
                </c:pt>
                <c:pt idx="237">
                  <c:v>7659.4285714285716</c:v>
                </c:pt>
                <c:pt idx="238">
                  <c:v>7703.5714285714284</c:v>
                </c:pt>
                <c:pt idx="239">
                  <c:v>6902.5714285714284</c:v>
                </c:pt>
                <c:pt idx="240">
                  <c:v>6498.4285714285716</c:v>
                </c:pt>
                <c:pt idx="241">
                  <c:v>6310.8571428571431</c:v>
                </c:pt>
                <c:pt idx="242">
                  <c:v>6282.7142857142853</c:v>
                </c:pt>
                <c:pt idx="243">
                  <c:v>6336.4285714285716</c:v>
                </c:pt>
                <c:pt idx="244">
                  <c:v>6357</c:v>
                </c:pt>
                <c:pt idx="245">
                  <c:v>6213.5714285714284</c:v>
                </c:pt>
                <c:pt idx="246">
                  <c:v>6372.2857142857147</c:v>
                </c:pt>
                <c:pt idx="247">
                  <c:v>6502</c:v>
                </c:pt>
                <c:pt idx="248">
                  <c:v>6940.8571428571431</c:v>
                </c:pt>
                <c:pt idx="249">
                  <c:v>6945.7142857142853</c:v>
                </c:pt>
                <c:pt idx="250">
                  <c:v>7178</c:v>
                </c:pt>
                <c:pt idx="251">
                  <c:v>7298.1428571428569</c:v>
                </c:pt>
                <c:pt idx="252">
                  <c:v>7216.7142857142853</c:v>
                </c:pt>
                <c:pt idx="253">
                  <c:v>7436.5714285714284</c:v>
                </c:pt>
                <c:pt idx="254">
                  <c:v>7646.8571428571431</c:v>
                </c:pt>
                <c:pt idx="255">
                  <c:v>7452.8571428571431</c:v>
                </c:pt>
                <c:pt idx="256">
                  <c:v>7456.4285714285716</c:v>
                </c:pt>
                <c:pt idx="257">
                  <c:v>6807</c:v>
                </c:pt>
                <c:pt idx="258">
                  <c:v>6536.7142857142853</c:v>
                </c:pt>
                <c:pt idx="259">
                  <c:v>6655</c:v>
                </c:pt>
                <c:pt idx="260">
                  <c:v>6286.5714285714284</c:v>
                </c:pt>
                <c:pt idx="261">
                  <c:v>6238.5714285714284</c:v>
                </c:pt>
                <c:pt idx="262">
                  <c:v>6193.2857142857147</c:v>
                </c:pt>
                <c:pt idx="263">
                  <c:v>6084.7142857142853</c:v>
                </c:pt>
                <c:pt idx="264">
                  <c:v>6200.8571428571431</c:v>
                </c:pt>
                <c:pt idx="265">
                  <c:v>6207.8571428571431</c:v>
                </c:pt>
                <c:pt idx="266">
                  <c:v>6188.7142857142853</c:v>
                </c:pt>
                <c:pt idx="267">
                  <c:v>6331.2857142857147</c:v>
                </c:pt>
                <c:pt idx="268">
                  <c:v>6263.1428571428569</c:v>
                </c:pt>
                <c:pt idx="269">
                  <c:v>6094.2857142857147</c:v>
                </c:pt>
                <c:pt idx="270">
                  <c:v>6035.4285714285716</c:v>
                </c:pt>
                <c:pt idx="271">
                  <c:v>6341.8571428571431</c:v>
                </c:pt>
                <c:pt idx="272">
                  <c:v>6515.8571428571431</c:v>
                </c:pt>
                <c:pt idx="273">
                  <c:v>6559.4285714285716</c:v>
                </c:pt>
                <c:pt idx="274">
                  <c:v>6825.7142857142853</c:v>
                </c:pt>
                <c:pt idx="275">
                  <c:v>6757.7142857142853</c:v>
                </c:pt>
                <c:pt idx="276">
                  <c:v>6728.1428571428569</c:v>
                </c:pt>
                <c:pt idx="277">
                  <c:v>6885.1428571428569</c:v>
                </c:pt>
                <c:pt idx="278">
                  <c:v>6784.2857142857147</c:v>
                </c:pt>
                <c:pt idx="279">
                  <c:v>6985.4285714285716</c:v>
                </c:pt>
                <c:pt idx="280">
                  <c:v>7152.5714285714284</c:v>
                </c:pt>
                <c:pt idx="281">
                  <c:v>7331.2857142857147</c:v>
                </c:pt>
                <c:pt idx="282">
                  <c:v>7460.1428571428569</c:v>
                </c:pt>
                <c:pt idx="283">
                  <c:v>7643.5714285714284</c:v>
                </c:pt>
                <c:pt idx="284">
                  <c:v>7588.8571428571431</c:v>
                </c:pt>
                <c:pt idx="285">
                  <c:v>7851</c:v>
                </c:pt>
                <c:pt idx="286">
                  <c:v>7519.4285714285716</c:v>
                </c:pt>
                <c:pt idx="287">
                  <c:v>7421.4285714285716</c:v>
                </c:pt>
                <c:pt idx="288">
                  <c:v>7143.5714285714284</c:v>
                </c:pt>
                <c:pt idx="289">
                  <c:v>7246.7142857142853</c:v>
                </c:pt>
                <c:pt idx="290">
                  <c:v>7025.2857142857147</c:v>
                </c:pt>
                <c:pt idx="291">
                  <c:v>7088.5714285714284</c:v>
                </c:pt>
                <c:pt idx="292">
                  <c:v>7176.2857142857147</c:v>
                </c:pt>
                <c:pt idx="293">
                  <c:v>7597.4285714285716</c:v>
                </c:pt>
                <c:pt idx="294">
                  <c:v>7708.4285714285716</c:v>
                </c:pt>
                <c:pt idx="295">
                  <c:v>7633</c:v>
                </c:pt>
                <c:pt idx="296">
                  <c:v>7684.1428571428569</c:v>
                </c:pt>
                <c:pt idx="297">
                  <c:v>8095.2857142857147</c:v>
                </c:pt>
                <c:pt idx="298">
                  <c:v>8535.1428571428569</c:v>
                </c:pt>
                <c:pt idx="299">
                  <c:v>8504.4285714285706</c:v>
                </c:pt>
                <c:pt idx="300">
                  <c:v>8463.7142857142862</c:v>
                </c:pt>
                <c:pt idx="301">
                  <c:v>8649</c:v>
                </c:pt>
                <c:pt idx="302">
                  <c:v>8748.5714285714294</c:v>
                </c:pt>
                <c:pt idx="303">
                  <c:v>8511</c:v>
                </c:pt>
                <c:pt idx="304">
                  <c:v>8367.8571428571431</c:v>
                </c:pt>
                <c:pt idx="305">
                  <c:v>8005</c:v>
                </c:pt>
                <c:pt idx="306">
                  <c:v>7935.2857142857147</c:v>
                </c:pt>
                <c:pt idx="307">
                  <c:v>7672.8571428571431</c:v>
                </c:pt>
                <c:pt idx="308">
                  <c:v>7635</c:v>
                </c:pt>
                <c:pt idx="309">
                  <c:v>7823.2857142857147</c:v>
                </c:pt>
                <c:pt idx="310">
                  <c:v>8257</c:v>
                </c:pt>
                <c:pt idx="311">
                  <c:v>8406.5714285714294</c:v>
                </c:pt>
                <c:pt idx="312">
                  <c:v>8435.4285714285706</c:v>
                </c:pt>
                <c:pt idx="313">
                  <c:v>8408.1428571428569</c:v>
                </c:pt>
                <c:pt idx="314">
                  <c:v>8680</c:v>
                </c:pt>
                <c:pt idx="315">
                  <c:v>8746.4285714285706</c:v>
                </c:pt>
                <c:pt idx="316">
                  <c:v>8632.7142857142862</c:v>
                </c:pt>
                <c:pt idx="317">
                  <c:v>8621.7142857142862</c:v>
                </c:pt>
                <c:pt idx="318">
                  <c:v>8926.4285714285706</c:v>
                </c:pt>
                <c:pt idx="319">
                  <c:v>9342.2857142857138</c:v>
                </c:pt>
                <c:pt idx="320">
                  <c:v>9400.4285714285706</c:v>
                </c:pt>
                <c:pt idx="321">
                  <c:v>9493.5714285714294</c:v>
                </c:pt>
                <c:pt idx="322">
                  <c:v>10163.714285714286</c:v>
                </c:pt>
                <c:pt idx="323">
                  <c:v>10911.571428571429</c:v>
                </c:pt>
                <c:pt idx="324">
                  <c:v>11424</c:v>
                </c:pt>
                <c:pt idx="325">
                  <c:v>11832.714285714286</c:v>
                </c:pt>
                <c:pt idx="326">
                  <c:v>12171</c:v>
                </c:pt>
                <c:pt idx="327">
                  <c:v>12441.142857142857</c:v>
                </c:pt>
                <c:pt idx="328">
                  <c:v>12332</c:v>
                </c:pt>
                <c:pt idx="329">
                  <c:v>11691.571428571429</c:v>
                </c:pt>
                <c:pt idx="330">
                  <c:v>11324.142857142857</c:v>
                </c:pt>
                <c:pt idx="331">
                  <c:v>10777.285714285714</c:v>
                </c:pt>
                <c:pt idx="332">
                  <c:v>10246.428571428571</c:v>
                </c:pt>
                <c:pt idx="333">
                  <c:v>9585.2857142857138</c:v>
                </c:pt>
                <c:pt idx="334">
                  <c:v>9109.2857142857138</c:v>
                </c:pt>
                <c:pt idx="335">
                  <c:v>8633.5714285714294</c:v>
                </c:pt>
                <c:pt idx="336">
                  <c:v>7908.8571428571431</c:v>
                </c:pt>
                <c:pt idx="337">
                  <c:v>6955.7142857142853</c:v>
                </c:pt>
                <c:pt idx="338">
                  <c:v>6255.7142857142853</c:v>
                </c:pt>
                <c:pt idx="339">
                  <c:v>5472</c:v>
                </c:pt>
                <c:pt idx="340">
                  <c:v>4736.4285714285716</c:v>
                </c:pt>
                <c:pt idx="341">
                  <c:v>4264.1428571428569</c:v>
                </c:pt>
                <c:pt idx="342">
                  <c:v>3834.4285714285716</c:v>
                </c:pt>
                <c:pt idx="343">
                  <c:v>3282.4285714285716</c:v>
                </c:pt>
                <c:pt idx="344">
                  <c:v>2913.2857142857142</c:v>
                </c:pt>
                <c:pt idx="345">
                  <c:v>2464.7142857142858</c:v>
                </c:pt>
                <c:pt idx="346">
                  <c:v>2085.1428571428573</c:v>
                </c:pt>
                <c:pt idx="347">
                  <c:v>1763.7142857142858</c:v>
                </c:pt>
                <c:pt idx="348">
                  <c:v>1413.7142857142858</c:v>
                </c:pt>
                <c:pt idx="349">
                  <c:v>1221.2857142857142</c:v>
                </c:pt>
                <c:pt idx="350">
                  <c:v>968.71428571428567</c:v>
                </c:pt>
                <c:pt idx="351">
                  <c:v>794</c:v>
                </c:pt>
                <c:pt idx="352">
                  <c:v>716.57142857142856</c:v>
                </c:pt>
                <c:pt idx="353">
                  <c:v>608.71428571428567</c:v>
                </c:pt>
                <c:pt idx="354">
                  <c:v>551.57142857142856</c:v>
                </c:pt>
                <c:pt idx="355">
                  <c:v>529.57142857142856</c:v>
                </c:pt>
                <c:pt idx="356">
                  <c:v>481.28571428571428</c:v>
                </c:pt>
                <c:pt idx="357">
                  <c:v>420.57142857142856</c:v>
                </c:pt>
                <c:pt idx="358">
                  <c:v>407.28571428571428</c:v>
                </c:pt>
                <c:pt idx="359">
                  <c:v>338.14285714285717</c:v>
                </c:pt>
                <c:pt idx="360">
                  <c:v>312.14285714285717</c:v>
                </c:pt>
                <c:pt idx="361">
                  <c:v>284.71428571428572</c:v>
                </c:pt>
                <c:pt idx="362">
                  <c:v>269</c:v>
                </c:pt>
                <c:pt idx="363">
                  <c:v>239</c:v>
                </c:pt>
                <c:pt idx="364">
                  <c:v>212.85714285714286</c:v>
                </c:pt>
                <c:pt idx="365">
                  <c:v>172</c:v>
                </c:pt>
                <c:pt idx="366">
                  <c:v>145.85714285714286</c:v>
                </c:pt>
                <c:pt idx="367">
                  <c:v>119.71428571428571</c:v>
                </c:pt>
                <c:pt idx="368">
                  <c:v>103.71428571428571</c:v>
                </c:pt>
                <c:pt idx="369">
                  <c:v>95.285714285714292</c:v>
                </c:pt>
                <c:pt idx="370">
                  <c:v>86.571428571428569</c:v>
                </c:pt>
                <c:pt idx="371">
                  <c:v>73.285714285714292</c:v>
                </c:pt>
                <c:pt idx="372">
                  <c:v>64.285714285714278</c:v>
                </c:pt>
                <c:pt idx="373">
                  <c:v>59.285714285714285</c:v>
                </c:pt>
                <c:pt idx="374">
                  <c:v>50.142857142857146</c:v>
                </c:pt>
                <c:pt idx="375">
                  <c:v>42.428571428571431</c:v>
                </c:pt>
                <c:pt idx="376">
                  <c:v>37.857142857142854</c:v>
                </c:pt>
                <c:pt idx="377">
                  <c:v>36.428571428571431</c:v>
                </c:pt>
                <c:pt idx="378">
                  <c:v>31</c:v>
                </c:pt>
                <c:pt idx="379">
                  <c:v>27.285714285714285</c:v>
                </c:pt>
                <c:pt idx="380">
                  <c:v>22.857142857142858</c:v>
                </c:pt>
                <c:pt idx="381">
                  <c:v>21.285714285714285</c:v>
                </c:pt>
                <c:pt idx="382">
                  <c:v>19.142857142857142</c:v>
                </c:pt>
                <c:pt idx="383">
                  <c:v>15.857142857142858</c:v>
                </c:pt>
                <c:pt idx="384">
                  <c:v>12.714285714285714</c:v>
                </c:pt>
                <c:pt idx="385">
                  <c:v>11.285714285714286</c:v>
                </c:pt>
                <c:pt idx="386">
                  <c:v>9</c:v>
                </c:pt>
                <c:pt idx="387">
                  <c:v>7</c:v>
                </c:pt>
                <c:pt idx="388">
                  <c:v>5.7142857142857144</c:v>
                </c:pt>
                <c:pt idx="389">
                  <c:v>3.8571428571428572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EA-4F29-9793-E46B9565188E}"/>
            </c:ext>
          </c:extLst>
        </c:ser>
        <c:ser>
          <c:idx val="3"/>
          <c:order val="3"/>
          <c:tx>
            <c:strRef>
              <c:f>Sheet1!$V$11</c:f>
              <c:strCache>
                <c:ptCount val="1"/>
                <c:pt idx="0">
                  <c:v>Mu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Sheet1!$R$12:$R$401</c:f>
              <c:numCache>
                <c:formatCode>m/d/yyyy</c:formatCode>
                <c:ptCount val="390"/>
                <c:pt idx="0">
                  <c:v>44204</c:v>
                </c:pt>
                <c:pt idx="1">
                  <c:v>44205</c:v>
                </c:pt>
                <c:pt idx="2">
                  <c:v>44206</c:v>
                </c:pt>
                <c:pt idx="3">
                  <c:v>44207</c:v>
                </c:pt>
                <c:pt idx="4">
                  <c:v>44208</c:v>
                </c:pt>
                <c:pt idx="5">
                  <c:v>44209</c:v>
                </c:pt>
                <c:pt idx="6">
                  <c:v>44210</c:v>
                </c:pt>
                <c:pt idx="7">
                  <c:v>44211</c:v>
                </c:pt>
                <c:pt idx="8">
                  <c:v>44212</c:v>
                </c:pt>
                <c:pt idx="9">
                  <c:v>44213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44219</c:v>
                </c:pt>
                <c:pt idx="16">
                  <c:v>44220</c:v>
                </c:pt>
                <c:pt idx="17">
                  <c:v>44221</c:v>
                </c:pt>
                <c:pt idx="18">
                  <c:v>44222</c:v>
                </c:pt>
                <c:pt idx="19">
                  <c:v>44223</c:v>
                </c:pt>
                <c:pt idx="20">
                  <c:v>44224</c:v>
                </c:pt>
                <c:pt idx="21">
                  <c:v>44225</c:v>
                </c:pt>
                <c:pt idx="22">
                  <c:v>44227</c:v>
                </c:pt>
                <c:pt idx="23">
                  <c:v>44228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44234</c:v>
                </c:pt>
                <c:pt idx="28">
                  <c:v>44235</c:v>
                </c:pt>
                <c:pt idx="29">
                  <c:v>44236</c:v>
                </c:pt>
                <c:pt idx="30">
                  <c:v>44237</c:v>
                </c:pt>
                <c:pt idx="31">
                  <c:v>44238</c:v>
                </c:pt>
                <c:pt idx="32">
                  <c:v>44239</c:v>
                </c:pt>
                <c:pt idx="33">
                  <c:v>44240</c:v>
                </c:pt>
                <c:pt idx="34">
                  <c:v>44241</c:v>
                </c:pt>
                <c:pt idx="35">
                  <c:v>44242</c:v>
                </c:pt>
                <c:pt idx="36">
                  <c:v>44243</c:v>
                </c:pt>
                <c:pt idx="37">
                  <c:v>44244</c:v>
                </c:pt>
                <c:pt idx="38">
                  <c:v>44245</c:v>
                </c:pt>
                <c:pt idx="39">
                  <c:v>44246</c:v>
                </c:pt>
                <c:pt idx="40">
                  <c:v>44247</c:v>
                </c:pt>
                <c:pt idx="41">
                  <c:v>44248</c:v>
                </c:pt>
                <c:pt idx="42">
                  <c:v>44249</c:v>
                </c:pt>
                <c:pt idx="43">
                  <c:v>44250</c:v>
                </c:pt>
                <c:pt idx="44">
                  <c:v>44251</c:v>
                </c:pt>
                <c:pt idx="45">
                  <c:v>44252</c:v>
                </c:pt>
                <c:pt idx="46">
                  <c:v>44253</c:v>
                </c:pt>
                <c:pt idx="47">
                  <c:v>44254</c:v>
                </c:pt>
                <c:pt idx="48">
                  <c:v>44255</c:v>
                </c:pt>
                <c:pt idx="49">
                  <c:v>44256</c:v>
                </c:pt>
                <c:pt idx="50">
                  <c:v>44257</c:v>
                </c:pt>
                <c:pt idx="51">
                  <c:v>44258</c:v>
                </c:pt>
                <c:pt idx="52">
                  <c:v>44259</c:v>
                </c:pt>
                <c:pt idx="53">
                  <c:v>44260</c:v>
                </c:pt>
                <c:pt idx="54">
                  <c:v>44261</c:v>
                </c:pt>
                <c:pt idx="55">
                  <c:v>44262</c:v>
                </c:pt>
                <c:pt idx="56">
                  <c:v>44263</c:v>
                </c:pt>
                <c:pt idx="57">
                  <c:v>44264</c:v>
                </c:pt>
                <c:pt idx="58">
                  <c:v>44265</c:v>
                </c:pt>
                <c:pt idx="59">
                  <c:v>44266</c:v>
                </c:pt>
                <c:pt idx="60">
                  <c:v>44267</c:v>
                </c:pt>
                <c:pt idx="61">
                  <c:v>44268</c:v>
                </c:pt>
                <c:pt idx="62">
                  <c:v>44269</c:v>
                </c:pt>
                <c:pt idx="63">
                  <c:v>44270</c:v>
                </c:pt>
                <c:pt idx="64">
                  <c:v>44271</c:v>
                </c:pt>
                <c:pt idx="65">
                  <c:v>44272</c:v>
                </c:pt>
                <c:pt idx="66">
                  <c:v>44273</c:v>
                </c:pt>
                <c:pt idx="67">
                  <c:v>44274</c:v>
                </c:pt>
                <c:pt idx="68">
                  <c:v>44275</c:v>
                </c:pt>
                <c:pt idx="69">
                  <c:v>44276</c:v>
                </c:pt>
                <c:pt idx="70">
                  <c:v>44277</c:v>
                </c:pt>
                <c:pt idx="71">
                  <c:v>44278</c:v>
                </c:pt>
                <c:pt idx="72">
                  <c:v>44279</c:v>
                </c:pt>
                <c:pt idx="73">
                  <c:v>44280</c:v>
                </c:pt>
                <c:pt idx="74">
                  <c:v>44281</c:v>
                </c:pt>
                <c:pt idx="75">
                  <c:v>44282</c:v>
                </c:pt>
                <c:pt idx="76">
                  <c:v>44283</c:v>
                </c:pt>
                <c:pt idx="77">
                  <c:v>44284</c:v>
                </c:pt>
                <c:pt idx="78">
                  <c:v>44285</c:v>
                </c:pt>
                <c:pt idx="79">
                  <c:v>44286</c:v>
                </c:pt>
                <c:pt idx="80">
                  <c:v>44287</c:v>
                </c:pt>
                <c:pt idx="81">
                  <c:v>44288</c:v>
                </c:pt>
                <c:pt idx="82">
                  <c:v>44289</c:v>
                </c:pt>
                <c:pt idx="83">
                  <c:v>44290</c:v>
                </c:pt>
                <c:pt idx="84">
                  <c:v>44291</c:v>
                </c:pt>
                <c:pt idx="85">
                  <c:v>44292</c:v>
                </c:pt>
                <c:pt idx="86">
                  <c:v>44293</c:v>
                </c:pt>
                <c:pt idx="87">
                  <c:v>44294</c:v>
                </c:pt>
                <c:pt idx="88">
                  <c:v>44295</c:v>
                </c:pt>
                <c:pt idx="89">
                  <c:v>44296</c:v>
                </c:pt>
                <c:pt idx="90">
                  <c:v>44297</c:v>
                </c:pt>
                <c:pt idx="91">
                  <c:v>44298</c:v>
                </c:pt>
                <c:pt idx="92">
                  <c:v>44299</c:v>
                </c:pt>
                <c:pt idx="93">
                  <c:v>44300</c:v>
                </c:pt>
                <c:pt idx="94">
                  <c:v>44301</c:v>
                </c:pt>
                <c:pt idx="95">
                  <c:v>44302</c:v>
                </c:pt>
                <c:pt idx="96">
                  <c:v>44303</c:v>
                </c:pt>
                <c:pt idx="97">
                  <c:v>44304</c:v>
                </c:pt>
                <c:pt idx="98">
                  <c:v>44305</c:v>
                </c:pt>
                <c:pt idx="99">
                  <c:v>44306</c:v>
                </c:pt>
                <c:pt idx="100">
                  <c:v>44307</c:v>
                </c:pt>
                <c:pt idx="101">
                  <c:v>44308</c:v>
                </c:pt>
                <c:pt idx="102">
                  <c:v>44309</c:v>
                </c:pt>
                <c:pt idx="103">
                  <c:v>44310</c:v>
                </c:pt>
                <c:pt idx="104">
                  <c:v>44311</c:v>
                </c:pt>
                <c:pt idx="105">
                  <c:v>44312</c:v>
                </c:pt>
                <c:pt idx="106">
                  <c:v>44313</c:v>
                </c:pt>
                <c:pt idx="107">
                  <c:v>44314</c:v>
                </c:pt>
                <c:pt idx="108">
                  <c:v>44315</c:v>
                </c:pt>
                <c:pt idx="109">
                  <c:v>44316</c:v>
                </c:pt>
                <c:pt idx="110">
                  <c:v>44317</c:v>
                </c:pt>
                <c:pt idx="111">
                  <c:v>44318</c:v>
                </c:pt>
                <c:pt idx="112">
                  <c:v>44319</c:v>
                </c:pt>
                <c:pt idx="113">
                  <c:v>44320</c:v>
                </c:pt>
                <c:pt idx="114">
                  <c:v>44321</c:v>
                </c:pt>
                <c:pt idx="115">
                  <c:v>44322</c:v>
                </c:pt>
                <c:pt idx="116">
                  <c:v>44323</c:v>
                </c:pt>
                <c:pt idx="117">
                  <c:v>44324</c:v>
                </c:pt>
                <c:pt idx="118">
                  <c:v>44325</c:v>
                </c:pt>
                <c:pt idx="119">
                  <c:v>44326</c:v>
                </c:pt>
                <c:pt idx="120">
                  <c:v>44327</c:v>
                </c:pt>
                <c:pt idx="121">
                  <c:v>44328</c:v>
                </c:pt>
                <c:pt idx="122">
                  <c:v>44329</c:v>
                </c:pt>
                <c:pt idx="123">
                  <c:v>44330</c:v>
                </c:pt>
                <c:pt idx="124">
                  <c:v>44331</c:v>
                </c:pt>
                <c:pt idx="125">
                  <c:v>44332</c:v>
                </c:pt>
                <c:pt idx="126">
                  <c:v>44333</c:v>
                </c:pt>
                <c:pt idx="127">
                  <c:v>44334</c:v>
                </c:pt>
                <c:pt idx="128">
                  <c:v>44335</c:v>
                </c:pt>
                <c:pt idx="129">
                  <c:v>44336</c:v>
                </c:pt>
                <c:pt idx="130">
                  <c:v>44337</c:v>
                </c:pt>
                <c:pt idx="131">
                  <c:v>44338</c:v>
                </c:pt>
                <c:pt idx="132">
                  <c:v>44339</c:v>
                </c:pt>
                <c:pt idx="133">
                  <c:v>44340</c:v>
                </c:pt>
                <c:pt idx="134">
                  <c:v>44341</c:v>
                </c:pt>
                <c:pt idx="135">
                  <c:v>44342</c:v>
                </c:pt>
                <c:pt idx="136">
                  <c:v>44343</c:v>
                </c:pt>
                <c:pt idx="137">
                  <c:v>44344</c:v>
                </c:pt>
                <c:pt idx="138">
                  <c:v>44345</c:v>
                </c:pt>
                <c:pt idx="139">
                  <c:v>44346</c:v>
                </c:pt>
                <c:pt idx="140">
                  <c:v>44347</c:v>
                </c:pt>
                <c:pt idx="141">
                  <c:v>44348</c:v>
                </c:pt>
                <c:pt idx="142">
                  <c:v>44349</c:v>
                </c:pt>
                <c:pt idx="143">
                  <c:v>44350</c:v>
                </c:pt>
                <c:pt idx="144">
                  <c:v>44351</c:v>
                </c:pt>
                <c:pt idx="145">
                  <c:v>44352</c:v>
                </c:pt>
                <c:pt idx="146">
                  <c:v>44353</c:v>
                </c:pt>
                <c:pt idx="147">
                  <c:v>44354</c:v>
                </c:pt>
                <c:pt idx="148">
                  <c:v>44355</c:v>
                </c:pt>
                <c:pt idx="149">
                  <c:v>44356</c:v>
                </c:pt>
                <c:pt idx="150">
                  <c:v>44357</c:v>
                </c:pt>
                <c:pt idx="151">
                  <c:v>44358</c:v>
                </c:pt>
                <c:pt idx="152">
                  <c:v>44359</c:v>
                </c:pt>
                <c:pt idx="153">
                  <c:v>44360</c:v>
                </c:pt>
                <c:pt idx="154">
                  <c:v>44361</c:v>
                </c:pt>
                <c:pt idx="155">
                  <c:v>44362</c:v>
                </c:pt>
                <c:pt idx="156">
                  <c:v>44363</c:v>
                </c:pt>
                <c:pt idx="157">
                  <c:v>44364</c:v>
                </c:pt>
                <c:pt idx="158">
                  <c:v>44365</c:v>
                </c:pt>
                <c:pt idx="159">
                  <c:v>44366</c:v>
                </c:pt>
                <c:pt idx="160">
                  <c:v>44367</c:v>
                </c:pt>
                <c:pt idx="161">
                  <c:v>44368</c:v>
                </c:pt>
                <c:pt idx="162">
                  <c:v>44369</c:v>
                </c:pt>
                <c:pt idx="163">
                  <c:v>44370</c:v>
                </c:pt>
                <c:pt idx="164">
                  <c:v>44371</c:v>
                </c:pt>
                <c:pt idx="165">
                  <c:v>44372</c:v>
                </c:pt>
                <c:pt idx="166">
                  <c:v>44373</c:v>
                </c:pt>
                <c:pt idx="167">
                  <c:v>44374</c:v>
                </c:pt>
                <c:pt idx="168">
                  <c:v>44375</c:v>
                </c:pt>
                <c:pt idx="169">
                  <c:v>44376</c:v>
                </c:pt>
                <c:pt idx="170">
                  <c:v>44377</c:v>
                </c:pt>
                <c:pt idx="171">
                  <c:v>44378</c:v>
                </c:pt>
                <c:pt idx="172">
                  <c:v>44379</c:v>
                </c:pt>
                <c:pt idx="173">
                  <c:v>44380</c:v>
                </c:pt>
                <c:pt idx="174">
                  <c:v>44381</c:v>
                </c:pt>
                <c:pt idx="175">
                  <c:v>44382</c:v>
                </c:pt>
                <c:pt idx="176">
                  <c:v>44383</c:v>
                </c:pt>
                <c:pt idx="177">
                  <c:v>44384</c:v>
                </c:pt>
                <c:pt idx="178">
                  <c:v>44385</c:v>
                </c:pt>
                <c:pt idx="179">
                  <c:v>44386</c:v>
                </c:pt>
                <c:pt idx="180">
                  <c:v>44387</c:v>
                </c:pt>
                <c:pt idx="181">
                  <c:v>44388</c:v>
                </c:pt>
                <c:pt idx="182">
                  <c:v>44389</c:v>
                </c:pt>
                <c:pt idx="183">
                  <c:v>44390</c:v>
                </c:pt>
                <c:pt idx="184">
                  <c:v>44391</c:v>
                </c:pt>
                <c:pt idx="185">
                  <c:v>44392</c:v>
                </c:pt>
                <c:pt idx="186">
                  <c:v>44393</c:v>
                </c:pt>
                <c:pt idx="187">
                  <c:v>44394</c:v>
                </c:pt>
                <c:pt idx="188">
                  <c:v>44395</c:v>
                </c:pt>
                <c:pt idx="189">
                  <c:v>44396</c:v>
                </c:pt>
                <c:pt idx="190">
                  <c:v>44397</c:v>
                </c:pt>
                <c:pt idx="191">
                  <c:v>44398</c:v>
                </c:pt>
                <c:pt idx="192">
                  <c:v>44399</c:v>
                </c:pt>
                <c:pt idx="193">
                  <c:v>44400</c:v>
                </c:pt>
                <c:pt idx="194">
                  <c:v>44401</c:v>
                </c:pt>
                <c:pt idx="195">
                  <c:v>44402</c:v>
                </c:pt>
                <c:pt idx="196">
                  <c:v>44403</c:v>
                </c:pt>
                <c:pt idx="197">
                  <c:v>44404</c:v>
                </c:pt>
                <c:pt idx="198">
                  <c:v>44405</c:v>
                </c:pt>
                <c:pt idx="199">
                  <c:v>44406</c:v>
                </c:pt>
                <c:pt idx="200">
                  <c:v>44407</c:v>
                </c:pt>
                <c:pt idx="201">
                  <c:v>44408</c:v>
                </c:pt>
                <c:pt idx="202">
                  <c:v>44409</c:v>
                </c:pt>
                <c:pt idx="203">
                  <c:v>44410</c:v>
                </c:pt>
                <c:pt idx="204">
                  <c:v>44411</c:v>
                </c:pt>
                <c:pt idx="205">
                  <c:v>44412</c:v>
                </c:pt>
                <c:pt idx="206">
                  <c:v>44413</c:v>
                </c:pt>
                <c:pt idx="207">
                  <c:v>44414</c:v>
                </c:pt>
                <c:pt idx="208">
                  <c:v>44415</c:v>
                </c:pt>
                <c:pt idx="209">
                  <c:v>44416</c:v>
                </c:pt>
                <c:pt idx="210">
                  <c:v>44417</c:v>
                </c:pt>
                <c:pt idx="211">
                  <c:v>44418</c:v>
                </c:pt>
                <c:pt idx="212">
                  <c:v>44419</c:v>
                </c:pt>
                <c:pt idx="213">
                  <c:v>44420</c:v>
                </c:pt>
                <c:pt idx="214">
                  <c:v>44421</c:v>
                </c:pt>
                <c:pt idx="215">
                  <c:v>44422</c:v>
                </c:pt>
                <c:pt idx="216">
                  <c:v>44423</c:v>
                </c:pt>
                <c:pt idx="217">
                  <c:v>44424</c:v>
                </c:pt>
                <c:pt idx="218">
                  <c:v>44425</c:v>
                </c:pt>
                <c:pt idx="219">
                  <c:v>44426</c:v>
                </c:pt>
                <c:pt idx="220">
                  <c:v>44427</c:v>
                </c:pt>
                <c:pt idx="221">
                  <c:v>44428</c:v>
                </c:pt>
                <c:pt idx="222">
                  <c:v>44429</c:v>
                </c:pt>
                <c:pt idx="223">
                  <c:v>44430</c:v>
                </c:pt>
                <c:pt idx="224">
                  <c:v>44431</c:v>
                </c:pt>
                <c:pt idx="225">
                  <c:v>44432</c:v>
                </c:pt>
                <c:pt idx="226">
                  <c:v>44433</c:v>
                </c:pt>
                <c:pt idx="227">
                  <c:v>44434</c:v>
                </c:pt>
                <c:pt idx="228">
                  <c:v>44435</c:v>
                </c:pt>
                <c:pt idx="229">
                  <c:v>44436</c:v>
                </c:pt>
                <c:pt idx="230">
                  <c:v>44437</c:v>
                </c:pt>
                <c:pt idx="231">
                  <c:v>44438</c:v>
                </c:pt>
                <c:pt idx="232">
                  <c:v>44439</c:v>
                </c:pt>
                <c:pt idx="233">
                  <c:v>44440</c:v>
                </c:pt>
                <c:pt idx="234">
                  <c:v>44441</c:v>
                </c:pt>
                <c:pt idx="235">
                  <c:v>44442</c:v>
                </c:pt>
                <c:pt idx="236">
                  <c:v>44443</c:v>
                </c:pt>
                <c:pt idx="237">
                  <c:v>44444</c:v>
                </c:pt>
                <c:pt idx="238">
                  <c:v>44445</c:v>
                </c:pt>
                <c:pt idx="239">
                  <c:v>44446</c:v>
                </c:pt>
                <c:pt idx="240">
                  <c:v>44447</c:v>
                </c:pt>
                <c:pt idx="241">
                  <c:v>44448</c:v>
                </c:pt>
                <c:pt idx="242">
                  <c:v>44449</c:v>
                </c:pt>
                <c:pt idx="243">
                  <c:v>44450</c:v>
                </c:pt>
                <c:pt idx="244">
                  <c:v>44451</c:v>
                </c:pt>
                <c:pt idx="245">
                  <c:v>44452</c:v>
                </c:pt>
                <c:pt idx="246">
                  <c:v>44453</c:v>
                </c:pt>
                <c:pt idx="247">
                  <c:v>44454</c:v>
                </c:pt>
                <c:pt idx="248">
                  <c:v>44455</c:v>
                </c:pt>
                <c:pt idx="249">
                  <c:v>44456</c:v>
                </c:pt>
                <c:pt idx="250">
                  <c:v>44457</c:v>
                </c:pt>
                <c:pt idx="251">
                  <c:v>44458</c:v>
                </c:pt>
                <c:pt idx="252">
                  <c:v>44459</c:v>
                </c:pt>
                <c:pt idx="253">
                  <c:v>44460</c:v>
                </c:pt>
                <c:pt idx="254">
                  <c:v>44461</c:v>
                </c:pt>
                <c:pt idx="255">
                  <c:v>44462</c:v>
                </c:pt>
                <c:pt idx="256">
                  <c:v>44463</c:v>
                </c:pt>
                <c:pt idx="257">
                  <c:v>44464</c:v>
                </c:pt>
                <c:pt idx="258">
                  <c:v>44465</c:v>
                </c:pt>
                <c:pt idx="259">
                  <c:v>44466</c:v>
                </c:pt>
                <c:pt idx="260">
                  <c:v>44467</c:v>
                </c:pt>
                <c:pt idx="261">
                  <c:v>44468</c:v>
                </c:pt>
                <c:pt idx="262">
                  <c:v>44469</c:v>
                </c:pt>
                <c:pt idx="263">
                  <c:v>44470</c:v>
                </c:pt>
                <c:pt idx="264">
                  <c:v>44471</c:v>
                </c:pt>
                <c:pt idx="265">
                  <c:v>44472</c:v>
                </c:pt>
                <c:pt idx="266">
                  <c:v>44473</c:v>
                </c:pt>
                <c:pt idx="267">
                  <c:v>44474</c:v>
                </c:pt>
                <c:pt idx="268">
                  <c:v>44475</c:v>
                </c:pt>
                <c:pt idx="269">
                  <c:v>44476</c:v>
                </c:pt>
                <c:pt idx="270">
                  <c:v>44477</c:v>
                </c:pt>
                <c:pt idx="271">
                  <c:v>44478</c:v>
                </c:pt>
                <c:pt idx="272">
                  <c:v>44479</c:v>
                </c:pt>
                <c:pt idx="273">
                  <c:v>44480</c:v>
                </c:pt>
                <c:pt idx="274">
                  <c:v>44481</c:v>
                </c:pt>
                <c:pt idx="275">
                  <c:v>44482</c:v>
                </c:pt>
                <c:pt idx="276">
                  <c:v>44483</c:v>
                </c:pt>
                <c:pt idx="277">
                  <c:v>44484</c:v>
                </c:pt>
                <c:pt idx="278">
                  <c:v>44485</c:v>
                </c:pt>
                <c:pt idx="279">
                  <c:v>44486</c:v>
                </c:pt>
                <c:pt idx="280">
                  <c:v>44487</c:v>
                </c:pt>
                <c:pt idx="281">
                  <c:v>44488</c:v>
                </c:pt>
                <c:pt idx="282">
                  <c:v>44489</c:v>
                </c:pt>
                <c:pt idx="283">
                  <c:v>44490</c:v>
                </c:pt>
                <c:pt idx="284">
                  <c:v>44491</c:v>
                </c:pt>
                <c:pt idx="285">
                  <c:v>44492</c:v>
                </c:pt>
                <c:pt idx="286">
                  <c:v>44493</c:v>
                </c:pt>
                <c:pt idx="287">
                  <c:v>44494</c:v>
                </c:pt>
                <c:pt idx="288">
                  <c:v>44495</c:v>
                </c:pt>
                <c:pt idx="289">
                  <c:v>44496</c:v>
                </c:pt>
                <c:pt idx="290">
                  <c:v>44497</c:v>
                </c:pt>
                <c:pt idx="291">
                  <c:v>44498</c:v>
                </c:pt>
                <c:pt idx="292">
                  <c:v>44499</c:v>
                </c:pt>
                <c:pt idx="293">
                  <c:v>44500</c:v>
                </c:pt>
                <c:pt idx="294">
                  <c:v>44501</c:v>
                </c:pt>
                <c:pt idx="295">
                  <c:v>44502</c:v>
                </c:pt>
                <c:pt idx="296">
                  <c:v>44503</c:v>
                </c:pt>
                <c:pt idx="297">
                  <c:v>44504</c:v>
                </c:pt>
                <c:pt idx="298">
                  <c:v>44505</c:v>
                </c:pt>
                <c:pt idx="299">
                  <c:v>44506</c:v>
                </c:pt>
                <c:pt idx="300">
                  <c:v>44507</c:v>
                </c:pt>
                <c:pt idx="301">
                  <c:v>44508</c:v>
                </c:pt>
                <c:pt idx="302">
                  <c:v>44509</c:v>
                </c:pt>
                <c:pt idx="303">
                  <c:v>44510</c:v>
                </c:pt>
                <c:pt idx="304">
                  <c:v>44511</c:v>
                </c:pt>
                <c:pt idx="305">
                  <c:v>44512</c:v>
                </c:pt>
                <c:pt idx="306">
                  <c:v>44513</c:v>
                </c:pt>
                <c:pt idx="307">
                  <c:v>44514</c:v>
                </c:pt>
                <c:pt idx="308">
                  <c:v>44515</c:v>
                </c:pt>
                <c:pt idx="309">
                  <c:v>44516</c:v>
                </c:pt>
                <c:pt idx="310">
                  <c:v>44517</c:v>
                </c:pt>
                <c:pt idx="311">
                  <c:v>44518</c:v>
                </c:pt>
                <c:pt idx="312">
                  <c:v>44519</c:v>
                </c:pt>
                <c:pt idx="313">
                  <c:v>44520</c:v>
                </c:pt>
                <c:pt idx="314">
                  <c:v>44521</c:v>
                </c:pt>
                <c:pt idx="315">
                  <c:v>44522</c:v>
                </c:pt>
                <c:pt idx="316">
                  <c:v>44523</c:v>
                </c:pt>
                <c:pt idx="317">
                  <c:v>44524</c:v>
                </c:pt>
                <c:pt idx="318">
                  <c:v>44525</c:v>
                </c:pt>
                <c:pt idx="319">
                  <c:v>44526</c:v>
                </c:pt>
                <c:pt idx="320">
                  <c:v>44527</c:v>
                </c:pt>
                <c:pt idx="321">
                  <c:v>44528</c:v>
                </c:pt>
                <c:pt idx="322">
                  <c:v>44529</c:v>
                </c:pt>
                <c:pt idx="323">
                  <c:v>44530</c:v>
                </c:pt>
                <c:pt idx="324">
                  <c:v>44531</c:v>
                </c:pt>
                <c:pt idx="325">
                  <c:v>44532</c:v>
                </c:pt>
                <c:pt idx="326">
                  <c:v>44533</c:v>
                </c:pt>
                <c:pt idx="327">
                  <c:v>44534</c:v>
                </c:pt>
                <c:pt idx="328">
                  <c:v>44535</c:v>
                </c:pt>
                <c:pt idx="329">
                  <c:v>44536</c:v>
                </c:pt>
                <c:pt idx="330">
                  <c:v>44537</c:v>
                </c:pt>
                <c:pt idx="331">
                  <c:v>44538</c:v>
                </c:pt>
                <c:pt idx="332">
                  <c:v>44539</c:v>
                </c:pt>
                <c:pt idx="333">
                  <c:v>44540</c:v>
                </c:pt>
                <c:pt idx="334">
                  <c:v>44541</c:v>
                </c:pt>
                <c:pt idx="335">
                  <c:v>44542</c:v>
                </c:pt>
                <c:pt idx="336">
                  <c:v>44543</c:v>
                </c:pt>
                <c:pt idx="337">
                  <c:v>44544</c:v>
                </c:pt>
                <c:pt idx="338">
                  <c:v>44545</c:v>
                </c:pt>
                <c:pt idx="339">
                  <c:v>44546</c:v>
                </c:pt>
                <c:pt idx="340">
                  <c:v>44547</c:v>
                </c:pt>
                <c:pt idx="341">
                  <c:v>44548</c:v>
                </c:pt>
                <c:pt idx="342">
                  <c:v>44549</c:v>
                </c:pt>
                <c:pt idx="343">
                  <c:v>44550</c:v>
                </c:pt>
                <c:pt idx="344">
                  <c:v>44551</c:v>
                </c:pt>
                <c:pt idx="345">
                  <c:v>44552</c:v>
                </c:pt>
                <c:pt idx="346">
                  <c:v>44553</c:v>
                </c:pt>
                <c:pt idx="347">
                  <c:v>44554</c:v>
                </c:pt>
                <c:pt idx="348">
                  <c:v>44555</c:v>
                </c:pt>
                <c:pt idx="349">
                  <c:v>44556</c:v>
                </c:pt>
                <c:pt idx="350">
                  <c:v>44557</c:v>
                </c:pt>
                <c:pt idx="351">
                  <c:v>44558</c:v>
                </c:pt>
                <c:pt idx="352">
                  <c:v>44559</c:v>
                </c:pt>
                <c:pt idx="353">
                  <c:v>44560</c:v>
                </c:pt>
                <c:pt idx="354">
                  <c:v>44561</c:v>
                </c:pt>
                <c:pt idx="355">
                  <c:v>44562</c:v>
                </c:pt>
                <c:pt idx="356">
                  <c:v>44563</c:v>
                </c:pt>
                <c:pt idx="357">
                  <c:v>44564</c:v>
                </c:pt>
                <c:pt idx="358">
                  <c:v>44565</c:v>
                </c:pt>
                <c:pt idx="359">
                  <c:v>44566</c:v>
                </c:pt>
                <c:pt idx="360">
                  <c:v>44567</c:v>
                </c:pt>
                <c:pt idx="361">
                  <c:v>44568</c:v>
                </c:pt>
                <c:pt idx="362">
                  <c:v>44569</c:v>
                </c:pt>
                <c:pt idx="363">
                  <c:v>44570</c:v>
                </c:pt>
                <c:pt idx="364">
                  <c:v>44571</c:v>
                </c:pt>
                <c:pt idx="365">
                  <c:v>44572</c:v>
                </c:pt>
                <c:pt idx="366">
                  <c:v>44573</c:v>
                </c:pt>
                <c:pt idx="367">
                  <c:v>44574</c:v>
                </c:pt>
                <c:pt idx="368">
                  <c:v>44575</c:v>
                </c:pt>
                <c:pt idx="369">
                  <c:v>44576</c:v>
                </c:pt>
                <c:pt idx="370">
                  <c:v>44577</c:v>
                </c:pt>
                <c:pt idx="371">
                  <c:v>44578</c:v>
                </c:pt>
                <c:pt idx="372">
                  <c:v>44579</c:v>
                </c:pt>
                <c:pt idx="373">
                  <c:v>44580</c:v>
                </c:pt>
                <c:pt idx="374">
                  <c:v>44581</c:v>
                </c:pt>
                <c:pt idx="375">
                  <c:v>44582</c:v>
                </c:pt>
                <c:pt idx="376">
                  <c:v>44583</c:v>
                </c:pt>
                <c:pt idx="377">
                  <c:v>44584</c:v>
                </c:pt>
                <c:pt idx="378">
                  <c:v>44585</c:v>
                </c:pt>
                <c:pt idx="379">
                  <c:v>44586</c:v>
                </c:pt>
                <c:pt idx="380">
                  <c:v>44587</c:v>
                </c:pt>
                <c:pt idx="381">
                  <c:v>44588</c:v>
                </c:pt>
                <c:pt idx="382">
                  <c:v>44589</c:v>
                </c:pt>
                <c:pt idx="383">
                  <c:v>44590</c:v>
                </c:pt>
                <c:pt idx="384">
                  <c:v>44591</c:v>
                </c:pt>
                <c:pt idx="385">
                  <c:v>44592</c:v>
                </c:pt>
                <c:pt idx="386">
                  <c:v>44593</c:v>
                </c:pt>
                <c:pt idx="387">
                  <c:v>44594</c:v>
                </c:pt>
                <c:pt idx="388">
                  <c:v>44595</c:v>
                </c:pt>
                <c:pt idx="389">
                  <c:v>44596</c:v>
                </c:pt>
              </c:numCache>
            </c:numRef>
          </c:cat>
          <c:val>
            <c:numRef>
              <c:f>Sheet1!$V$12:$V$401</c:f>
              <c:numCache>
                <c:formatCode>General</c:formatCode>
                <c:ptCount val="39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1.7142857142857144</c:v>
                </c:pt>
                <c:pt idx="141">
                  <c:v>1.8571428571428572</c:v>
                </c:pt>
                <c:pt idx="142">
                  <c:v>1.8571428571428572</c:v>
                </c:pt>
                <c:pt idx="143">
                  <c:v>1.8571428571428572</c:v>
                </c:pt>
                <c:pt idx="144">
                  <c:v>1.8571428571428572</c:v>
                </c:pt>
                <c:pt idx="145">
                  <c:v>1.8571428571428572</c:v>
                </c:pt>
                <c:pt idx="146">
                  <c:v>1.8571428571428572</c:v>
                </c:pt>
                <c:pt idx="147">
                  <c:v>1.2857142857142856</c:v>
                </c:pt>
                <c:pt idx="148">
                  <c:v>1.1428571428571428</c:v>
                </c:pt>
                <c:pt idx="149">
                  <c:v>1.1428571428571428</c:v>
                </c:pt>
                <c:pt idx="150">
                  <c:v>1.1428571428571428</c:v>
                </c:pt>
                <c:pt idx="151">
                  <c:v>1.1428571428571428</c:v>
                </c:pt>
                <c:pt idx="152">
                  <c:v>1.1428571428571428</c:v>
                </c:pt>
                <c:pt idx="153">
                  <c:v>1.1428571428571428</c:v>
                </c:pt>
                <c:pt idx="154">
                  <c:v>1</c:v>
                </c:pt>
                <c:pt idx="155">
                  <c:v>1.1428571428571428</c:v>
                </c:pt>
                <c:pt idx="156">
                  <c:v>1.1428571428571428</c:v>
                </c:pt>
                <c:pt idx="157">
                  <c:v>1.1428571428571428</c:v>
                </c:pt>
                <c:pt idx="158">
                  <c:v>1.1428571428571428</c:v>
                </c:pt>
                <c:pt idx="159">
                  <c:v>1.1428571428571428</c:v>
                </c:pt>
                <c:pt idx="160">
                  <c:v>1.1428571428571428</c:v>
                </c:pt>
                <c:pt idx="161">
                  <c:v>1.2857142857142856</c:v>
                </c:pt>
                <c:pt idx="162">
                  <c:v>1.1428571428571428</c:v>
                </c:pt>
                <c:pt idx="163">
                  <c:v>1.4285714285714286</c:v>
                </c:pt>
                <c:pt idx="164">
                  <c:v>1.4285714285714286</c:v>
                </c:pt>
                <c:pt idx="165">
                  <c:v>1.5714285714285714</c:v>
                </c:pt>
                <c:pt idx="166">
                  <c:v>1.5714285714285714</c:v>
                </c:pt>
                <c:pt idx="167">
                  <c:v>1.5714285714285714</c:v>
                </c:pt>
                <c:pt idx="168">
                  <c:v>1.5714285714285714</c:v>
                </c:pt>
                <c:pt idx="169">
                  <c:v>1.5714285714285714</c:v>
                </c:pt>
                <c:pt idx="170">
                  <c:v>1.2857142857142856</c:v>
                </c:pt>
                <c:pt idx="171">
                  <c:v>1.5714285714285714</c:v>
                </c:pt>
                <c:pt idx="172">
                  <c:v>1.5714285714285714</c:v>
                </c:pt>
                <c:pt idx="173">
                  <c:v>1.5714285714285714</c:v>
                </c:pt>
                <c:pt idx="174">
                  <c:v>1.7142857142857144</c:v>
                </c:pt>
                <c:pt idx="175">
                  <c:v>1.7142857142857144</c:v>
                </c:pt>
                <c:pt idx="176">
                  <c:v>1.8571428571428572</c:v>
                </c:pt>
                <c:pt idx="177">
                  <c:v>2.2857142857142856</c:v>
                </c:pt>
                <c:pt idx="178">
                  <c:v>2</c:v>
                </c:pt>
                <c:pt idx="179">
                  <c:v>1.8571428571428572</c:v>
                </c:pt>
                <c:pt idx="180">
                  <c:v>1.8571428571428572</c:v>
                </c:pt>
                <c:pt idx="181">
                  <c:v>2</c:v>
                </c:pt>
                <c:pt idx="182">
                  <c:v>1.8571428571428572</c:v>
                </c:pt>
                <c:pt idx="183">
                  <c:v>1.8571428571428572</c:v>
                </c:pt>
                <c:pt idx="184">
                  <c:v>1.8571428571428572</c:v>
                </c:pt>
                <c:pt idx="185">
                  <c:v>2</c:v>
                </c:pt>
                <c:pt idx="186">
                  <c:v>2.1428571428571428</c:v>
                </c:pt>
                <c:pt idx="187">
                  <c:v>2.1428571428571428</c:v>
                </c:pt>
                <c:pt idx="188">
                  <c:v>1.8571428571428572</c:v>
                </c:pt>
                <c:pt idx="189">
                  <c:v>2.1428571428571428</c:v>
                </c:pt>
                <c:pt idx="190">
                  <c:v>2</c:v>
                </c:pt>
                <c:pt idx="191">
                  <c:v>2</c:v>
                </c:pt>
                <c:pt idx="192">
                  <c:v>1.8571428571428572</c:v>
                </c:pt>
                <c:pt idx="193">
                  <c:v>2</c:v>
                </c:pt>
                <c:pt idx="194">
                  <c:v>2</c:v>
                </c:pt>
                <c:pt idx="195">
                  <c:v>2.2857142857142856</c:v>
                </c:pt>
                <c:pt idx="196">
                  <c:v>2.1428571428571428</c:v>
                </c:pt>
                <c:pt idx="197">
                  <c:v>2.1428571428571428</c:v>
                </c:pt>
                <c:pt idx="198">
                  <c:v>1.7142857142857144</c:v>
                </c:pt>
                <c:pt idx="199">
                  <c:v>1.7142857142857144</c:v>
                </c:pt>
                <c:pt idx="200">
                  <c:v>1.4285714285714286</c:v>
                </c:pt>
                <c:pt idx="201">
                  <c:v>1.4285714285714286</c:v>
                </c:pt>
                <c:pt idx="202">
                  <c:v>1.1428571428571428</c:v>
                </c:pt>
                <c:pt idx="203">
                  <c:v>1</c:v>
                </c:pt>
                <c:pt idx="204">
                  <c:v>1.2857142857142856</c:v>
                </c:pt>
                <c:pt idx="205">
                  <c:v>1.2857142857142856</c:v>
                </c:pt>
                <c:pt idx="206">
                  <c:v>1.2857142857142856</c:v>
                </c:pt>
                <c:pt idx="207">
                  <c:v>1.2857142857142856</c:v>
                </c:pt>
                <c:pt idx="208">
                  <c:v>1.2857142857142856</c:v>
                </c:pt>
                <c:pt idx="209">
                  <c:v>1.2857142857142856</c:v>
                </c:pt>
                <c:pt idx="210">
                  <c:v>1.5714285714285714</c:v>
                </c:pt>
                <c:pt idx="211">
                  <c:v>1.5714285714285714</c:v>
                </c:pt>
                <c:pt idx="212">
                  <c:v>1.5714285714285714</c:v>
                </c:pt>
                <c:pt idx="213">
                  <c:v>1.7142857142857144</c:v>
                </c:pt>
                <c:pt idx="214">
                  <c:v>1.7142857142857144</c:v>
                </c:pt>
                <c:pt idx="215">
                  <c:v>1.7142857142857144</c:v>
                </c:pt>
                <c:pt idx="216">
                  <c:v>1.7142857142857144</c:v>
                </c:pt>
                <c:pt idx="217">
                  <c:v>1.4285714285714286</c:v>
                </c:pt>
                <c:pt idx="218">
                  <c:v>1.1428571428571428</c:v>
                </c:pt>
                <c:pt idx="219">
                  <c:v>1.1428571428571428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1.1428571428571428</c:v>
                </c:pt>
                <c:pt idx="281">
                  <c:v>1.1428571428571428</c:v>
                </c:pt>
                <c:pt idx="282">
                  <c:v>1.1428571428571428</c:v>
                </c:pt>
                <c:pt idx="283">
                  <c:v>1.1428571428571428</c:v>
                </c:pt>
                <c:pt idx="284">
                  <c:v>1.1428571428571428</c:v>
                </c:pt>
                <c:pt idx="285">
                  <c:v>1.1428571428571428</c:v>
                </c:pt>
                <c:pt idx="286">
                  <c:v>1.1428571428571428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1.1428571428571428</c:v>
                </c:pt>
                <c:pt idx="337">
                  <c:v>1.1428571428571428</c:v>
                </c:pt>
                <c:pt idx="338">
                  <c:v>1.1428571428571428</c:v>
                </c:pt>
                <c:pt idx="339">
                  <c:v>1.1428571428571428</c:v>
                </c:pt>
                <c:pt idx="340">
                  <c:v>1.1428571428571428</c:v>
                </c:pt>
                <c:pt idx="341">
                  <c:v>1.1428571428571428</c:v>
                </c:pt>
                <c:pt idx="342">
                  <c:v>1.1428571428571428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EA-4F29-9793-E46B9565188E}"/>
            </c:ext>
          </c:extLst>
        </c:ser>
        <c:ser>
          <c:idx val="4"/>
          <c:order val="4"/>
          <c:tx>
            <c:strRef>
              <c:f>Sheet1!$W$11</c:f>
              <c:strCache>
                <c:ptCount val="1"/>
                <c:pt idx="0">
                  <c:v>Omicron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Sheet1!$R$12:$R$401</c:f>
              <c:numCache>
                <c:formatCode>m/d/yyyy</c:formatCode>
                <c:ptCount val="390"/>
                <c:pt idx="0">
                  <c:v>44204</c:v>
                </c:pt>
                <c:pt idx="1">
                  <c:v>44205</c:v>
                </c:pt>
                <c:pt idx="2">
                  <c:v>44206</c:v>
                </c:pt>
                <c:pt idx="3">
                  <c:v>44207</c:v>
                </c:pt>
                <c:pt idx="4">
                  <c:v>44208</c:v>
                </c:pt>
                <c:pt idx="5">
                  <c:v>44209</c:v>
                </c:pt>
                <c:pt idx="6">
                  <c:v>44210</c:v>
                </c:pt>
                <c:pt idx="7">
                  <c:v>44211</c:v>
                </c:pt>
                <c:pt idx="8">
                  <c:v>44212</c:v>
                </c:pt>
                <c:pt idx="9">
                  <c:v>44213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44219</c:v>
                </c:pt>
                <c:pt idx="16">
                  <c:v>44220</c:v>
                </c:pt>
                <c:pt idx="17">
                  <c:v>44221</c:v>
                </c:pt>
                <c:pt idx="18">
                  <c:v>44222</c:v>
                </c:pt>
                <c:pt idx="19">
                  <c:v>44223</c:v>
                </c:pt>
                <c:pt idx="20">
                  <c:v>44224</c:v>
                </c:pt>
                <c:pt idx="21">
                  <c:v>44225</c:v>
                </c:pt>
                <c:pt idx="22">
                  <c:v>44227</c:v>
                </c:pt>
                <c:pt idx="23">
                  <c:v>44228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44234</c:v>
                </c:pt>
                <c:pt idx="28">
                  <c:v>44235</c:v>
                </c:pt>
                <c:pt idx="29">
                  <c:v>44236</c:v>
                </c:pt>
                <c:pt idx="30">
                  <c:v>44237</c:v>
                </c:pt>
                <c:pt idx="31">
                  <c:v>44238</c:v>
                </c:pt>
                <c:pt idx="32">
                  <c:v>44239</c:v>
                </c:pt>
                <c:pt idx="33">
                  <c:v>44240</c:v>
                </c:pt>
                <c:pt idx="34">
                  <c:v>44241</c:v>
                </c:pt>
                <c:pt idx="35">
                  <c:v>44242</c:v>
                </c:pt>
                <c:pt idx="36">
                  <c:v>44243</c:v>
                </c:pt>
                <c:pt idx="37">
                  <c:v>44244</c:v>
                </c:pt>
                <c:pt idx="38">
                  <c:v>44245</c:v>
                </c:pt>
                <c:pt idx="39">
                  <c:v>44246</c:v>
                </c:pt>
                <c:pt idx="40">
                  <c:v>44247</c:v>
                </c:pt>
                <c:pt idx="41">
                  <c:v>44248</c:v>
                </c:pt>
                <c:pt idx="42">
                  <c:v>44249</c:v>
                </c:pt>
                <c:pt idx="43">
                  <c:v>44250</c:v>
                </c:pt>
                <c:pt idx="44">
                  <c:v>44251</c:v>
                </c:pt>
                <c:pt idx="45">
                  <c:v>44252</c:v>
                </c:pt>
                <c:pt idx="46">
                  <c:v>44253</c:v>
                </c:pt>
                <c:pt idx="47">
                  <c:v>44254</c:v>
                </c:pt>
                <c:pt idx="48">
                  <c:v>44255</c:v>
                </c:pt>
                <c:pt idx="49">
                  <c:v>44256</c:v>
                </c:pt>
                <c:pt idx="50">
                  <c:v>44257</c:v>
                </c:pt>
                <c:pt idx="51">
                  <c:v>44258</c:v>
                </c:pt>
                <c:pt idx="52">
                  <c:v>44259</c:v>
                </c:pt>
                <c:pt idx="53">
                  <c:v>44260</c:v>
                </c:pt>
                <c:pt idx="54">
                  <c:v>44261</c:v>
                </c:pt>
                <c:pt idx="55">
                  <c:v>44262</c:v>
                </c:pt>
                <c:pt idx="56">
                  <c:v>44263</c:v>
                </c:pt>
                <c:pt idx="57">
                  <c:v>44264</c:v>
                </c:pt>
                <c:pt idx="58">
                  <c:v>44265</c:v>
                </c:pt>
                <c:pt idx="59">
                  <c:v>44266</c:v>
                </c:pt>
                <c:pt idx="60">
                  <c:v>44267</c:v>
                </c:pt>
                <c:pt idx="61">
                  <c:v>44268</c:v>
                </c:pt>
                <c:pt idx="62">
                  <c:v>44269</c:v>
                </c:pt>
                <c:pt idx="63">
                  <c:v>44270</c:v>
                </c:pt>
                <c:pt idx="64">
                  <c:v>44271</c:v>
                </c:pt>
                <c:pt idx="65">
                  <c:v>44272</c:v>
                </c:pt>
                <c:pt idx="66">
                  <c:v>44273</c:v>
                </c:pt>
                <c:pt idx="67">
                  <c:v>44274</c:v>
                </c:pt>
                <c:pt idx="68">
                  <c:v>44275</c:v>
                </c:pt>
                <c:pt idx="69">
                  <c:v>44276</c:v>
                </c:pt>
                <c:pt idx="70">
                  <c:v>44277</c:v>
                </c:pt>
                <c:pt idx="71">
                  <c:v>44278</c:v>
                </c:pt>
                <c:pt idx="72">
                  <c:v>44279</c:v>
                </c:pt>
                <c:pt idx="73">
                  <c:v>44280</c:v>
                </c:pt>
                <c:pt idx="74">
                  <c:v>44281</c:v>
                </c:pt>
                <c:pt idx="75">
                  <c:v>44282</c:v>
                </c:pt>
                <c:pt idx="76">
                  <c:v>44283</c:v>
                </c:pt>
                <c:pt idx="77">
                  <c:v>44284</c:v>
                </c:pt>
                <c:pt idx="78">
                  <c:v>44285</c:v>
                </c:pt>
                <c:pt idx="79">
                  <c:v>44286</c:v>
                </c:pt>
                <c:pt idx="80">
                  <c:v>44287</c:v>
                </c:pt>
                <c:pt idx="81">
                  <c:v>44288</c:v>
                </c:pt>
                <c:pt idx="82">
                  <c:v>44289</c:v>
                </c:pt>
                <c:pt idx="83">
                  <c:v>44290</c:v>
                </c:pt>
                <c:pt idx="84">
                  <c:v>44291</c:v>
                </c:pt>
                <c:pt idx="85">
                  <c:v>44292</c:v>
                </c:pt>
                <c:pt idx="86">
                  <c:v>44293</c:v>
                </c:pt>
                <c:pt idx="87">
                  <c:v>44294</c:v>
                </c:pt>
                <c:pt idx="88">
                  <c:v>44295</c:v>
                </c:pt>
                <c:pt idx="89">
                  <c:v>44296</c:v>
                </c:pt>
                <c:pt idx="90">
                  <c:v>44297</c:v>
                </c:pt>
                <c:pt idx="91">
                  <c:v>44298</c:v>
                </c:pt>
                <c:pt idx="92">
                  <c:v>44299</c:v>
                </c:pt>
                <c:pt idx="93">
                  <c:v>44300</c:v>
                </c:pt>
                <c:pt idx="94">
                  <c:v>44301</c:v>
                </c:pt>
                <c:pt idx="95">
                  <c:v>44302</c:v>
                </c:pt>
                <c:pt idx="96">
                  <c:v>44303</c:v>
                </c:pt>
                <c:pt idx="97">
                  <c:v>44304</c:v>
                </c:pt>
                <c:pt idx="98">
                  <c:v>44305</c:v>
                </c:pt>
                <c:pt idx="99">
                  <c:v>44306</c:v>
                </c:pt>
                <c:pt idx="100">
                  <c:v>44307</c:v>
                </c:pt>
                <c:pt idx="101">
                  <c:v>44308</c:v>
                </c:pt>
                <c:pt idx="102">
                  <c:v>44309</c:v>
                </c:pt>
                <c:pt idx="103">
                  <c:v>44310</c:v>
                </c:pt>
                <c:pt idx="104">
                  <c:v>44311</c:v>
                </c:pt>
                <c:pt idx="105">
                  <c:v>44312</c:v>
                </c:pt>
                <c:pt idx="106">
                  <c:v>44313</c:v>
                </c:pt>
                <c:pt idx="107">
                  <c:v>44314</c:v>
                </c:pt>
                <c:pt idx="108">
                  <c:v>44315</c:v>
                </c:pt>
                <c:pt idx="109">
                  <c:v>44316</c:v>
                </c:pt>
                <c:pt idx="110">
                  <c:v>44317</c:v>
                </c:pt>
                <c:pt idx="111">
                  <c:v>44318</c:v>
                </c:pt>
                <c:pt idx="112">
                  <c:v>44319</c:v>
                </c:pt>
                <c:pt idx="113">
                  <c:v>44320</c:v>
                </c:pt>
                <c:pt idx="114">
                  <c:v>44321</c:v>
                </c:pt>
                <c:pt idx="115">
                  <c:v>44322</c:v>
                </c:pt>
                <c:pt idx="116">
                  <c:v>44323</c:v>
                </c:pt>
                <c:pt idx="117">
                  <c:v>44324</c:v>
                </c:pt>
                <c:pt idx="118">
                  <c:v>44325</c:v>
                </c:pt>
                <c:pt idx="119">
                  <c:v>44326</c:v>
                </c:pt>
                <c:pt idx="120">
                  <c:v>44327</c:v>
                </c:pt>
                <c:pt idx="121">
                  <c:v>44328</c:v>
                </c:pt>
                <c:pt idx="122">
                  <c:v>44329</c:v>
                </c:pt>
                <c:pt idx="123">
                  <c:v>44330</c:v>
                </c:pt>
                <c:pt idx="124">
                  <c:v>44331</c:v>
                </c:pt>
                <c:pt idx="125">
                  <c:v>44332</c:v>
                </c:pt>
                <c:pt idx="126">
                  <c:v>44333</c:v>
                </c:pt>
                <c:pt idx="127">
                  <c:v>44334</c:v>
                </c:pt>
                <c:pt idx="128">
                  <c:v>44335</c:v>
                </c:pt>
                <c:pt idx="129">
                  <c:v>44336</c:v>
                </c:pt>
                <c:pt idx="130">
                  <c:v>44337</c:v>
                </c:pt>
                <c:pt idx="131">
                  <c:v>44338</c:v>
                </c:pt>
                <c:pt idx="132">
                  <c:v>44339</c:v>
                </c:pt>
                <c:pt idx="133">
                  <c:v>44340</c:v>
                </c:pt>
                <c:pt idx="134">
                  <c:v>44341</c:v>
                </c:pt>
                <c:pt idx="135">
                  <c:v>44342</c:v>
                </c:pt>
                <c:pt idx="136">
                  <c:v>44343</c:v>
                </c:pt>
                <c:pt idx="137">
                  <c:v>44344</c:v>
                </c:pt>
                <c:pt idx="138">
                  <c:v>44345</c:v>
                </c:pt>
                <c:pt idx="139">
                  <c:v>44346</c:v>
                </c:pt>
                <c:pt idx="140">
                  <c:v>44347</c:v>
                </c:pt>
                <c:pt idx="141">
                  <c:v>44348</c:v>
                </c:pt>
                <c:pt idx="142">
                  <c:v>44349</c:v>
                </c:pt>
                <c:pt idx="143">
                  <c:v>44350</c:v>
                </c:pt>
                <c:pt idx="144">
                  <c:v>44351</c:v>
                </c:pt>
                <c:pt idx="145">
                  <c:v>44352</c:v>
                </c:pt>
                <c:pt idx="146">
                  <c:v>44353</c:v>
                </c:pt>
                <c:pt idx="147">
                  <c:v>44354</c:v>
                </c:pt>
                <c:pt idx="148">
                  <c:v>44355</c:v>
                </c:pt>
                <c:pt idx="149">
                  <c:v>44356</c:v>
                </c:pt>
                <c:pt idx="150">
                  <c:v>44357</c:v>
                </c:pt>
                <c:pt idx="151">
                  <c:v>44358</c:v>
                </c:pt>
                <c:pt idx="152">
                  <c:v>44359</c:v>
                </c:pt>
                <c:pt idx="153">
                  <c:v>44360</c:v>
                </c:pt>
                <c:pt idx="154">
                  <c:v>44361</c:v>
                </c:pt>
                <c:pt idx="155">
                  <c:v>44362</c:v>
                </c:pt>
                <c:pt idx="156">
                  <c:v>44363</c:v>
                </c:pt>
                <c:pt idx="157">
                  <c:v>44364</c:v>
                </c:pt>
                <c:pt idx="158">
                  <c:v>44365</c:v>
                </c:pt>
                <c:pt idx="159">
                  <c:v>44366</c:v>
                </c:pt>
                <c:pt idx="160">
                  <c:v>44367</c:v>
                </c:pt>
                <c:pt idx="161">
                  <c:v>44368</c:v>
                </c:pt>
                <c:pt idx="162">
                  <c:v>44369</c:v>
                </c:pt>
                <c:pt idx="163">
                  <c:v>44370</c:v>
                </c:pt>
                <c:pt idx="164">
                  <c:v>44371</c:v>
                </c:pt>
                <c:pt idx="165">
                  <c:v>44372</c:v>
                </c:pt>
                <c:pt idx="166">
                  <c:v>44373</c:v>
                </c:pt>
                <c:pt idx="167">
                  <c:v>44374</c:v>
                </c:pt>
                <c:pt idx="168">
                  <c:v>44375</c:v>
                </c:pt>
                <c:pt idx="169">
                  <c:v>44376</c:v>
                </c:pt>
                <c:pt idx="170">
                  <c:v>44377</c:v>
                </c:pt>
                <c:pt idx="171">
                  <c:v>44378</c:v>
                </c:pt>
                <c:pt idx="172">
                  <c:v>44379</c:v>
                </c:pt>
                <c:pt idx="173">
                  <c:v>44380</c:v>
                </c:pt>
                <c:pt idx="174">
                  <c:v>44381</c:v>
                </c:pt>
                <c:pt idx="175">
                  <c:v>44382</c:v>
                </c:pt>
                <c:pt idx="176">
                  <c:v>44383</c:v>
                </c:pt>
                <c:pt idx="177">
                  <c:v>44384</c:v>
                </c:pt>
                <c:pt idx="178">
                  <c:v>44385</c:v>
                </c:pt>
                <c:pt idx="179">
                  <c:v>44386</c:v>
                </c:pt>
                <c:pt idx="180">
                  <c:v>44387</c:v>
                </c:pt>
                <c:pt idx="181">
                  <c:v>44388</c:v>
                </c:pt>
                <c:pt idx="182">
                  <c:v>44389</c:v>
                </c:pt>
                <c:pt idx="183">
                  <c:v>44390</c:v>
                </c:pt>
                <c:pt idx="184">
                  <c:v>44391</c:v>
                </c:pt>
                <c:pt idx="185">
                  <c:v>44392</c:v>
                </c:pt>
                <c:pt idx="186">
                  <c:v>44393</c:v>
                </c:pt>
                <c:pt idx="187">
                  <c:v>44394</c:v>
                </c:pt>
                <c:pt idx="188">
                  <c:v>44395</c:v>
                </c:pt>
                <c:pt idx="189">
                  <c:v>44396</c:v>
                </c:pt>
                <c:pt idx="190">
                  <c:v>44397</c:v>
                </c:pt>
                <c:pt idx="191">
                  <c:v>44398</c:v>
                </c:pt>
                <c:pt idx="192">
                  <c:v>44399</c:v>
                </c:pt>
                <c:pt idx="193">
                  <c:v>44400</c:v>
                </c:pt>
                <c:pt idx="194">
                  <c:v>44401</c:v>
                </c:pt>
                <c:pt idx="195">
                  <c:v>44402</c:v>
                </c:pt>
                <c:pt idx="196">
                  <c:v>44403</c:v>
                </c:pt>
                <c:pt idx="197">
                  <c:v>44404</c:v>
                </c:pt>
                <c:pt idx="198">
                  <c:v>44405</c:v>
                </c:pt>
                <c:pt idx="199">
                  <c:v>44406</c:v>
                </c:pt>
                <c:pt idx="200">
                  <c:v>44407</c:v>
                </c:pt>
                <c:pt idx="201">
                  <c:v>44408</c:v>
                </c:pt>
                <c:pt idx="202">
                  <c:v>44409</c:v>
                </c:pt>
                <c:pt idx="203">
                  <c:v>44410</c:v>
                </c:pt>
                <c:pt idx="204">
                  <c:v>44411</c:v>
                </c:pt>
                <c:pt idx="205">
                  <c:v>44412</c:v>
                </c:pt>
                <c:pt idx="206">
                  <c:v>44413</c:v>
                </c:pt>
                <c:pt idx="207">
                  <c:v>44414</c:v>
                </c:pt>
                <c:pt idx="208">
                  <c:v>44415</c:v>
                </c:pt>
                <c:pt idx="209">
                  <c:v>44416</c:v>
                </c:pt>
                <c:pt idx="210">
                  <c:v>44417</c:v>
                </c:pt>
                <c:pt idx="211">
                  <c:v>44418</c:v>
                </c:pt>
                <c:pt idx="212">
                  <c:v>44419</c:v>
                </c:pt>
                <c:pt idx="213">
                  <c:v>44420</c:v>
                </c:pt>
                <c:pt idx="214">
                  <c:v>44421</c:v>
                </c:pt>
                <c:pt idx="215">
                  <c:v>44422</c:v>
                </c:pt>
                <c:pt idx="216">
                  <c:v>44423</c:v>
                </c:pt>
                <c:pt idx="217">
                  <c:v>44424</c:v>
                </c:pt>
                <c:pt idx="218">
                  <c:v>44425</c:v>
                </c:pt>
                <c:pt idx="219">
                  <c:v>44426</c:v>
                </c:pt>
                <c:pt idx="220">
                  <c:v>44427</c:v>
                </c:pt>
                <c:pt idx="221">
                  <c:v>44428</c:v>
                </c:pt>
                <c:pt idx="222">
                  <c:v>44429</c:v>
                </c:pt>
                <c:pt idx="223">
                  <c:v>44430</c:v>
                </c:pt>
                <c:pt idx="224">
                  <c:v>44431</c:v>
                </c:pt>
                <c:pt idx="225">
                  <c:v>44432</c:v>
                </c:pt>
                <c:pt idx="226">
                  <c:v>44433</c:v>
                </c:pt>
                <c:pt idx="227">
                  <c:v>44434</c:v>
                </c:pt>
                <c:pt idx="228">
                  <c:v>44435</c:v>
                </c:pt>
                <c:pt idx="229">
                  <c:v>44436</c:v>
                </c:pt>
                <c:pt idx="230">
                  <c:v>44437</c:v>
                </c:pt>
                <c:pt idx="231">
                  <c:v>44438</c:v>
                </c:pt>
                <c:pt idx="232">
                  <c:v>44439</c:v>
                </c:pt>
                <c:pt idx="233">
                  <c:v>44440</c:v>
                </c:pt>
                <c:pt idx="234">
                  <c:v>44441</c:v>
                </c:pt>
                <c:pt idx="235">
                  <c:v>44442</c:v>
                </c:pt>
                <c:pt idx="236">
                  <c:v>44443</c:v>
                </c:pt>
                <c:pt idx="237">
                  <c:v>44444</c:v>
                </c:pt>
                <c:pt idx="238">
                  <c:v>44445</c:v>
                </c:pt>
                <c:pt idx="239">
                  <c:v>44446</c:v>
                </c:pt>
                <c:pt idx="240">
                  <c:v>44447</c:v>
                </c:pt>
                <c:pt idx="241">
                  <c:v>44448</c:v>
                </c:pt>
                <c:pt idx="242">
                  <c:v>44449</c:v>
                </c:pt>
                <c:pt idx="243">
                  <c:v>44450</c:v>
                </c:pt>
                <c:pt idx="244">
                  <c:v>44451</c:v>
                </c:pt>
                <c:pt idx="245">
                  <c:v>44452</c:v>
                </c:pt>
                <c:pt idx="246">
                  <c:v>44453</c:v>
                </c:pt>
                <c:pt idx="247">
                  <c:v>44454</c:v>
                </c:pt>
                <c:pt idx="248">
                  <c:v>44455</c:v>
                </c:pt>
                <c:pt idx="249">
                  <c:v>44456</c:v>
                </c:pt>
                <c:pt idx="250">
                  <c:v>44457</c:v>
                </c:pt>
                <c:pt idx="251">
                  <c:v>44458</c:v>
                </c:pt>
                <c:pt idx="252">
                  <c:v>44459</c:v>
                </c:pt>
                <c:pt idx="253">
                  <c:v>44460</c:v>
                </c:pt>
                <c:pt idx="254">
                  <c:v>44461</c:v>
                </c:pt>
                <c:pt idx="255">
                  <c:v>44462</c:v>
                </c:pt>
                <c:pt idx="256">
                  <c:v>44463</c:v>
                </c:pt>
                <c:pt idx="257">
                  <c:v>44464</c:v>
                </c:pt>
                <c:pt idx="258">
                  <c:v>44465</c:v>
                </c:pt>
                <c:pt idx="259">
                  <c:v>44466</c:v>
                </c:pt>
                <c:pt idx="260">
                  <c:v>44467</c:v>
                </c:pt>
                <c:pt idx="261">
                  <c:v>44468</c:v>
                </c:pt>
                <c:pt idx="262">
                  <c:v>44469</c:v>
                </c:pt>
                <c:pt idx="263">
                  <c:v>44470</c:v>
                </c:pt>
                <c:pt idx="264">
                  <c:v>44471</c:v>
                </c:pt>
                <c:pt idx="265">
                  <c:v>44472</c:v>
                </c:pt>
                <c:pt idx="266">
                  <c:v>44473</c:v>
                </c:pt>
                <c:pt idx="267">
                  <c:v>44474</c:v>
                </c:pt>
                <c:pt idx="268">
                  <c:v>44475</c:v>
                </c:pt>
                <c:pt idx="269">
                  <c:v>44476</c:v>
                </c:pt>
                <c:pt idx="270">
                  <c:v>44477</c:v>
                </c:pt>
                <c:pt idx="271">
                  <c:v>44478</c:v>
                </c:pt>
                <c:pt idx="272">
                  <c:v>44479</c:v>
                </c:pt>
                <c:pt idx="273">
                  <c:v>44480</c:v>
                </c:pt>
                <c:pt idx="274">
                  <c:v>44481</c:v>
                </c:pt>
                <c:pt idx="275">
                  <c:v>44482</c:v>
                </c:pt>
                <c:pt idx="276">
                  <c:v>44483</c:v>
                </c:pt>
                <c:pt idx="277">
                  <c:v>44484</c:v>
                </c:pt>
                <c:pt idx="278">
                  <c:v>44485</c:v>
                </c:pt>
                <c:pt idx="279">
                  <c:v>44486</c:v>
                </c:pt>
                <c:pt idx="280">
                  <c:v>44487</c:v>
                </c:pt>
                <c:pt idx="281">
                  <c:v>44488</c:v>
                </c:pt>
                <c:pt idx="282">
                  <c:v>44489</c:v>
                </c:pt>
                <c:pt idx="283">
                  <c:v>44490</c:v>
                </c:pt>
                <c:pt idx="284">
                  <c:v>44491</c:v>
                </c:pt>
                <c:pt idx="285">
                  <c:v>44492</c:v>
                </c:pt>
                <c:pt idx="286">
                  <c:v>44493</c:v>
                </c:pt>
                <c:pt idx="287">
                  <c:v>44494</c:v>
                </c:pt>
                <c:pt idx="288">
                  <c:v>44495</c:v>
                </c:pt>
                <c:pt idx="289">
                  <c:v>44496</c:v>
                </c:pt>
                <c:pt idx="290">
                  <c:v>44497</c:v>
                </c:pt>
                <c:pt idx="291">
                  <c:v>44498</c:v>
                </c:pt>
                <c:pt idx="292">
                  <c:v>44499</c:v>
                </c:pt>
                <c:pt idx="293">
                  <c:v>44500</c:v>
                </c:pt>
                <c:pt idx="294">
                  <c:v>44501</c:v>
                </c:pt>
                <c:pt idx="295">
                  <c:v>44502</c:v>
                </c:pt>
                <c:pt idx="296">
                  <c:v>44503</c:v>
                </c:pt>
                <c:pt idx="297">
                  <c:v>44504</c:v>
                </c:pt>
                <c:pt idx="298">
                  <c:v>44505</c:v>
                </c:pt>
                <c:pt idx="299">
                  <c:v>44506</c:v>
                </c:pt>
                <c:pt idx="300">
                  <c:v>44507</c:v>
                </c:pt>
                <c:pt idx="301">
                  <c:v>44508</c:v>
                </c:pt>
                <c:pt idx="302">
                  <c:v>44509</c:v>
                </c:pt>
                <c:pt idx="303">
                  <c:v>44510</c:v>
                </c:pt>
                <c:pt idx="304">
                  <c:v>44511</c:v>
                </c:pt>
                <c:pt idx="305">
                  <c:v>44512</c:v>
                </c:pt>
                <c:pt idx="306">
                  <c:v>44513</c:v>
                </c:pt>
                <c:pt idx="307">
                  <c:v>44514</c:v>
                </c:pt>
                <c:pt idx="308">
                  <c:v>44515</c:v>
                </c:pt>
                <c:pt idx="309">
                  <c:v>44516</c:v>
                </c:pt>
                <c:pt idx="310">
                  <c:v>44517</c:v>
                </c:pt>
                <c:pt idx="311">
                  <c:v>44518</c:v>
                </c:pt>
                <c:pt idx="312">
                  <c:v>44519</c:v>
                </c:pt>
                <c:pt idx="313">
                  <c:v>44520</c:v>
                </c:pt>
                <c:pt idx="314">
                  <c:v>44521</c:v>
                </c:pt>
                <c:pt idx="315">
                  <c:v>44522</c:v>
                </c:pt>
                <c:pt idx="316">
                  <c:v>44523</c:v>
                </c:pt>
                <c:pt idx="317">
                  <c:v>44524</c:v>
                </c:pt>
                <c:pt idx="318">
                  <c:v>44525</c:v>
                </c:pt>
                <c:pt idx="319">
                  <c:v>44526</c:v>
                </c:pt>
                <c:pt idx="320">
                  <c:v>44527</c:v>
                </c:pt>
                <c:pt idx="321">
                  <c:v>44528</c:v>
                </c:pt>
                <c:pt idx="322">
                  <c:v>44529</c:v>
                </c:pt>
                <c:pt idx="323">
                  <c:v>44530</c:v>
                </c:pt>
                <c:pt idx="324">
                  <c:v>44531</c:v>
                </c:pt>
                <c:pt idx="325">
                  <c:v>44532</c:v>
                </c:pt>
                <c:pt idx="326">
                  <c:v>44533</c:v>
                </c:pt>
                <c:pt idx="327">
                  <c:v>44534</c:v>
                </c:pt>
                <c:pt idx="328">
                  <c:v>44535</c:v>
                </c:pt>
                <c:pt idx="329">
                  <c:v>44536</c:v>
                </c:pt>
                <c:pt idx="330">
                  <c:v>44537</c:v>
                </c:pt>
                <c:pt idx="331">
                  <c:v>44538</c:v>
                </c:pt>
                <c:pt idx="332">
                  <c:v>44539</c:v>
                </c:pt>
                <c:pt idx="333">
                  <c:v>44540</c:v>
                </c:pt>
                <c:pt idx="334">
                  <c:v>44541</c:v>
                </c:pt>
                <c:pt idx="335">
                  <c:v>44542</c:v>
                </c:pt>
                <c:pt idx="336">
                  <c:v>44543</c:v>
                </c:pt>
                <c:pt idx="337">
                  <c:v>44544</c:v>
                </c:pt>
                <c:pt idx="338">
                  <c:v>44545</c:v>
                </c:pt>
                <c:pt idx="339">
                  <c:v>44546</c:v>
                </c:pt>
                <c:pt idx="340">
                  <c:v>44547</c:v>
                </c:pt>
                <c:pt idx="341">
                  <c:v>44548</c:v>
                </c:pt>
                <c:pt idx="342">
                  <c:v>44549</c:v>
                </c:pt>
                <c:pt idx="343">
                  <c:v>44550</c:v>
                </c:pt>
                <c:pt idx="344">
                  <c:v>44551</c:v>
                </c:pt>
                <c:pt idx="345">
                  <c:v>44552</c:v>
                </c:pt>
                <c:pt idx="346">
                  <c:v>44553</c:v>
                </c:pt>
                <c:pt idx="347">
                  <c:v>44554</c:v>
                </c:pt>
                <c:pt idx="348">
                  <c:v>44555</c:v>
                </c:pt>
                <c:pt idx="349">
                  <c:v>44556</c:v>
                </c:pt>
                <c:pt idx="350">
                  <c:v>44557</c:v>
                </c:pt>
                <c:pt idx="351">
                  <c:v>44558</c:v>
                </c:pt>
                <c:pt idx="352">
                  <c:v>44559</c:v>
                </c:pt>
                <c:pt idx="353">
                  <c:v>44560</c:v>
                </c:pt>
                <c:pt idx="354">
                  <c:v>44561</c:v>
                </c:pt>
                <c:pt idx="355">
                  <c:v>44562</c:v>
                </c:pt>
                <c:pt idx="356">
                  <c:v>44563</c:v>
                </c:pt>
                <c:pt idx="357">
                  <c:v>44564</c:v>
                </c:pt>
                <c:pt idx="358">
                  <c:v>44565</c:v>
                </c:pt>
                <c:pt idx="359">
                  <c:v>44566</c:v>
                </c:pt>
                <c:pt idx="360">
                  <c:v>44567</c:v>
                </c:pt>
                <c:pt idx="361">
                  <c:v>44568</c:v>
                </c:pt>
                <c:pt idx="362">
                  <c:v>44569</c:v>
                </c:pt>
                <c:pt idx="363">
                  <c:v>44570</c:v>
                </c:pt>
                <c:pt idx="364">
                  <c:v>44571</c:v>
                </c:pt>
                <c:pt idx="365">
                  <c:v>44572</c:v>
                </c:pt>
                <c:pt idx="366">
                  <c:v>44573</c:v>
                </c:pt>
                <c:pt idx="367">
                  <c:v>44574</c:v>
                </c:pt>
                <c:pt idx="368">
                  <c:v>44575</c:v>
                </c:pt>
                <c:pt idx="369">
                  <c:v>44576</c:v>
                </c:pt>
                <c:pt idx="370">
                  <c:v>44577</c:v>
                </c:pt>
                <c:pt idx="371">
                  <c:v>44578</c:v>
                </c:pt>
                <c:pt idx="372">
                  <c:v>44579</c:v>
                </c:pt>
                <c:pt idx="373">
                  <c:v>44580</c:v>
                </c:pt>
                <c:pt idx="374">
                  <c:v>44581</c:v>
                </c:pt>
                <c:pt idx="375">
                  <c:v>44582</c:v>
                </c:pt>
                <c:pt idx="376">
                  <c:v>44583</c:v>
                </c:pt>
                <c:pt idx="377">
                  <c:v>44584</c:v>
                </c:pt>
                <c:pt idx="378">
                  <c:v>44585</c:v>
                </c:pt>
                <c:pt idx="379">
                  <c:v>44586</c:v>
                </c:pt>
                <c:pt idx="380">
                  <c:v>44587</c:v>
                </c:pt>
                <c:pt idx="381">
                  <c:v>44588</c:v>
                </c:pt>
                <c:pt idx="382">
                  <c:v>44589</c:v>
                </c:pt>
                <c:pt idx="383">
                  <c:v>44590</c:v>
                </c:pt>
                <c:pt idx="384">
                  <c:v>44591</c:v>
                </c:pt>
                <c:pt idx="385">
                  <c:v>44592</c:v>
                </c:pt>
                <c:pt idx="386">
                  <c:v>44593</c:v>
                </c:pt>
                <c:pt idx="387">
                  <c:v>44594</c:v>
                </c:pt>
                <c:pt idx="388">
                  <c:v>44595</c:v>
                </c:pt>
                <c:pt idx="389">
                  <c:v>44596</c:v>
                </c:pt>
              </c:numCache>
            </c:numRef>
          </c:cat>
          <c:val>
            <c:numRef>
              <c:f>Sheet1!$W$12:$W$401</c:f>
              <c:numCache>
                <c:formatCode>General</c:formatCode>
                <c:ptCount val="39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1.7142857142857144</c:v>
                </c:pt>
                <c:pt idx="304">
                  <c:v>1.7142857142857144</c:v>
                </c:pt>
                <c:pt idx="305">
                  <c:v>2</c:v>
                </c:pt>
                <c:pt idx="306">
                  <c:v>2</c:v>
                </c:pt>
                <c:pt idx="307">
                  <c:v>2.1428571428571428</c:v>
                </c:pt>
                <c:pt idx="308">
                  <c:v>2.7142857142857144</c:v>
                </c:pt>
                <c:pt idx="309">
                  <c:v>3</c:v>
                </c:pt>
                <c:pt idx="310">
                  <c:v>2.4285714285714288</c:v>
                </c:pt>
                <c:pt idx="311">
                  <c:v>2.4285714285714288</c:v>
                </c:pt>
                <c:pt idx="312">
                  <c:v>2.1428571428571428</c:v>
                </c:pt>
                <c:pt idx="313">
                  <c:v>2.4285714285714288</c:v>
                </c:pt>
                <c:pt idx="314">
                  <c:v>2.4285714285714288</c:v>
                </c:pt>
                <c:pt idx="315">
                  <c:v>2.8571428571428572</c:v>
                </c:pt>
                <c:pt idx="316">
                  <c:v>2.5714285714285712</c:v>
                </c:pt>
                <c:pt idx="317">
                  <c:v>3.4285714285714284</c:v>
                </c:pt>
                <c:pt idx="318">
                  <c:v>6.4285714285714288</c:v>
                </c:pt>
                <c:pt idx="319">
                  <c:v>10.285714285714286</c:v>
                </c:pt>
                <c:pt idx="320">
                  <c:v>14.714285714285714</c:v>
                </c:pt>
                <c:pt idx="321">
                  <c:v>18.142857142857142</c:v>
                </c:pt>
                <c:pt idx="322">
                  <c:v>24.285714285714285</c:v>
                </c:pt>
                <c:pt idx="323">
                  <c:v>35.142857142857146</c:v>
                </c:pt>
                <c:pt idx="324">
                  <c:v>49</c:v>
                </c:pt>
                <c:pt idx="325">
                  <c:v>69.571428571428569</c:v>
                </c:pt>
                <c:pt idx="326">
                  <c:v>96</c:v>
                </c:pt>
                <c:pt idx="327">
                  <c:v>131.71428571428572</c:v>
                </c:pt>
                <c:pt idx="328">
                  <c:v>181.28571428571428</c:v>
                </c:pt>
                <c:pt idx="329">
                  <c:v>293</c:v>
                </c:pt>
                <c:pt idx="330">
                  <c:v>462.28571428571428</c:v>
                </c:pt>
                <c:pt idx="331">
                  <c:v>664</c:v>
                </c:pt>
                <c:pt idx="332">
                  <c:v>940.85714285714289</c:v>
                </c:pt>
                <c:pt idx="333">
                  <c:v>1329.5714285714287</c:v>
                </c:pt>
                <c:pt idx="334">
                  <c:v>1725.8571428571429</c:v>
                </c:pt>
                <c:pt idx="335">
                  <c:v>2282</c:v>
                </c:pt>
                <c:pt idx="336">
                  <c:v>3535.7142857142858</c:v>
                </c:pt>
                <c:pt idx="337">
                  <c:v>5063.4285714285716</c:v>
                </c:pt>
                <c:pt idx="338">
                  <c:v>7373</c:v>
                </c:pt>
                <c:pt idx="339">
                  <c:v>9201.7142857142862</c:v>
                </c:pt>
                <c:pt idx="340">
                  <c:v>10777.142857142857</c:v>
                </c:pt>
                <c:pt idx="341">
                  <c:v>12822.571428571429</c:v>
                </c:pt>
                <c:pt idx="342">
                  <c:v>14740.571428571429</c:v>
                </c:pt>
                <c:pt idx="343">
                  <c:v>16462.714285714286</c:v>
                </c:pt>
                <c:pt idx="344">
                  <c:v>17028.142857142859</c:v>
                </c:pt>
                <c:pt idx="345">
                  <c:v>17040.714285714286</c:v>
                </c:pt>
                <c:pt idx="346">
                  <c:v>17912.142857142859</c:v>
                </c:pt>
                <c:pt idx="347">
                  <c:v>18454.142857142859</c:v>
                </c:pt>
                <c:pt idx="348">
                  <c:v>17822.428571428572</c:v>
                </c:pt>
                <c:pt idx="349">
                  <c:v>17992</c:v>
                </c:pt>
                <c:pt idx="350">
                  <c:v>18181.571428571428</c:v>
                </c:pt>
                <c:pt idx="351">
                  <c:v>19208.285714285714</c:v>
                </c:pt>
                <c:pt idx="352">
                  <c:v>21153.857142857141</c:v>
                </c:pt>
                <c:pt idx="353">
                  <c:v>21731.857142857141</c:v>
                </c:pt>
                <c:pt idx="354">
                  <c:v>21989.714285714286</c:v>
                </c:pt>
                <c:pt idx="355">
                  <c:v>21945.857142857141</c:v>
                </c:pt>
                <c:pt idx="356">
                  <c:v>22428</c:v>
                </c:pt>
                <c:pt idx="357">
                  <c:v>22922.714285714286</c:v>
                </c:pt>
                <c:pt idx="358">
                  <c:v>23947.142857142859</c:v>
                </c:pt>
                <c:pt idx="359">
                  <c:v>23038.857142857141</c:v>
                </c:pt>
                <c:pt idx="360">
                  <c:v>23077.714285714286</c:v>
                </c:pt>
                <c:pt idx="361">
                  <c:v>23511.428571428572</c:v>
                </c:pt>
                <c:pt idx="362">
                  <c:v>24088.857142857141</c:v>
                </c:pt>
                <c:pt idx="363">
                  <c:v>23253.714285714286</c:v>
                </c:pt>
                <c:pt idx="364">
                  <c:v>23470.285714285714</c:v>
                </c:pt>
                <c:pt idx="365">
                  <c:v>22821.428571428572</c:v>
                </c:pt>
                <c:pt idx="366">
                  <c:v>22220.714285714286</c:v>
                </c:pt>
                <c:pt idx="367">
                  <c:v>21477</c:v>
                </c:pt>
                <c:pt idx="368">
                  <c:v>21350.142857142859</c:v>
                </c:pt>
                <c:pt idx="369">
                  <c:v>21893.857142857141</c:v>
                </c:pt>
                <c:pt idx="370">
                  <c:v>22289.714285714286</c:v>
                </c:pt>
                <c:pt idx="371">
                  <c:v>22337.142857142859</c:v>
                </c:pt>
                <c:pt idx="372">
                  <c:v>22306.428571428572</c:v>
                </c:pt>
                <c:pt idx="373">
                  <c:v>22796.285714285714</c:v>
                </c:pt>
                <c:pt idx="374">
                  <c:v>22979.857142857141</c:v>
                </c:pt>
                <c:pt idx="375">
                  <c:v>23317.714285714286</c:v>
                </c:pt>
                <c:pt idx="376">
                  <c:v>23308.571428571428</c:v>
                </c:pt>
                <c:pt idx="377">
                  <c:v>23124.571428571428</c:v>
                </c:pt>
                <c:pt idx="378">
                  <c:v>23444.714285714286</c:v>
                </c:pt>
                <c:pt idx="379">
                  <c:v>23495.285714285714</c:v>
                </c:pt>
                <c:pt idx="380">
                  <c:v>23810.428571428572</c:v>
                </c:pt>
                <c:pt idx="381">
                  <c:v>24310.428571428572</c:v>
                </c:pt>
                <c:pt idx="382">
                  <c:v>23835.285714285714</c:v>
                </c:pt>
                <c:pt idx="383">
                  <c:v>23062.142857142859</c:v>
                </c:pt>
                <c:pt idx="384">
                  <c:v>22643.142857142859</c:v>
                </c:pt>
                <c:pt idx="385">
                  <c:v>21753.285714285714</c:v>
                </c:pt>
                <c:pt idx="386">
                  <c:v>20593.428571428572</c:v>
                </c:pt>
                <c:pt idx="387">
                  <c:v>18531.571428571428</c:v>
                </c:pt>
                <c:pt idx="388">
                  <c:v>15968.571428571429</c:v>
                </c:pt>
                <c:pt idx="389">
                  <c:v>13203.714285714286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6EA-4F29-9793-E46B95651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5129472"/>
        <c:axId val="1985146944"/>
      </c:lineChart>
      <c:dateAx>
        <c:axId val="19851294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85146944"/>
        <c:crosses val="autoZero"/>
        <c:auto val="1"/>
        <c:lblOffset val="100"/>
        <c:baseTimeUnit val="days"/>
      </c:dateAx>
      <c:valAx>
        <c:axId val="198514694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8512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GDP by country (2013=100)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Sheet1!$AA$2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Sheet1!$Z$3:$Z$11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Sheet1!$AA$3:$AA$11</c:f>
              <c:numCache>
                <c:formatCode>General</c:formatCode>
                <c:ptCount val="9"/>
                <c:pt idx="0">
                  <c:v>100</c:v>
                </c:pt>
                <c:pt idx="1">
                  <c:v>100.8124738743</c:v>
                </c:pt>
                <c:pt idx="2">
                  <c:v>101.75797889025561</c:v>
                </c:pt>
                <c:pt idx="3">
                  <c:v>103.7782517324389</c:v>
                </c:pt>
                <c:pt idx="4">
                  <c:v>106.2276827685115</c:v>
                </c:pt>
                <c:pt idx="5">
                  <c:v>108.82889496633996</c:v>
                </c:pt>
                <c:pt idx="6">
                  <c:v>110.42641323578076</c:v>
                </c:pt>
                <c:pt idx="7">
                  <c:v>102.88772243764966</c:v>
                </c:pt>
                <c:pt idx="8">
                  <c:v>107.07742819444105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9C-4484-A0EE-69E100A8230D}"/>
            </c:ext>
          </c:extLst>
        </c:ser>
        <c:ser>
          <c:idx val="1"/>
          <c:order val="1"/>
          <c:tx>
            <c:strRef>
              <c:f>Sheet1!$AB$2</c:f>
              <c:strCache>
                <c:ptCount val="1"/>
                <c:pt idx="0">
                  <c:v>Czech Rep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Sheet1!$Z$3:$Z$11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Sheet1!$AB$3:$AB$11</c:f>
              <c:numCache>
                <c:formatCode>General</c:formatCode>
                <c:ptCount val="9"/>
                <c:pt idx="0">
                  <c:v>100</c:v>
                </c:pt>
                <c:pt idx="1">
                  <c:v>102.26176775089999</c:v>
                </c:pt>
                <c:pt idx="2">
                  <c:v>107.85539118011816</c:v>
                </c:pt>
                <c:pt idx="3">
                  <c:v>110.4858967851612</c:v>
                </c:pt>
                <c:pt idx="4">
                  <c:v>116.42306335143132</c:v>
                </c:pt>
                <c:pt idx="5">
                  <c:v>120.12472899963102</c:v>
                </c:pt>
                <c:pt idx="6">
                  <c:v>123.6760187780078</c:v>
                </c:pt>
                <c:pt idx="7">
                  <c:v>116.49550107669167</c:v>
                </c:pt>
                <c:pt idx="8">
                  <c:v>119.45677448444202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9C-4484-A0EE-69E100A8230D}"/>
            </c:ext>
          </c:extLst>
        </c:ser>
        <c:ser>
          <c:idx val="2"/>
          <c:order val="2"/>
          <c:tx>
            <c:strRef>
              <c:f>Sheet1!$AC$2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Sheet1!$Z$3:$Z$11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Sheet1!$AC$3:$AC$11</c:f>
              <c:numCache>
                <c:formatCode>General</c:formatCode>
                <c:ptCount val="9"/>
                <c:pt idx="0">
                  <c:v>100</c:v>
                </c:pt>
                <c:pt idx="1">
                  <c:v>102.2035220347</c:v>
                </c:pt>
                <c:pt idx="2">
                  <c:v>103.46966931421959</c:v>
                </c:pt>
                <c:pt idx="3">
                  <c:v>105.68619713272992</c:v>
                </c:pt>
                <c:pt idx="4">
                  <c:v>108.84513089120497</c:v>
                </c:pt>
                <c:pt idx="5">
                  <c:v>110.04659150919566</c:v>
                </c:pt>
                <c:pt idx="6">
                  <c:v>111.24284981362487</c:v>
                </c:pt>
                <c:pt idx="7">
                  <c:v>105.76121996991422</c:v>
                </c:pt>
                <c:pt idx="8">
                  <c:v>108.79175769696091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9C-4484-A0EE-69E100A8230D}"/>
            </c:ext>
          </c:extLst>
        </c:ser>
        <c:ser>
          <c:idx val="3"/>
          <c:order val="3"/>
          <c:tx>
            <c:strRef>
              <c:f>Sheet1!$AD$2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Sheet1!$Z$3:$Z$11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Sheet1!$AD$3:$AD$11</c:f>
              <c:numCache>
                <c:formatCode>General</c:formatCode>
                <c:ptCount val="9"/>
                <c:pt idx="0">
                  <c:v>100</c:v>
                </c:pt>
                <c:pt idx="1">
                  <c:v>104.1339962198</c:v>
                </c:pt>
                <c:pt idx="2">
                  <c:v>107.93949980444327</c:v>
                </c:pt>
                <c:pt idx="3">
                  <c:v>110.27080488854803</c:v>
                </c:pt>
                <c:pt idx="4">
                  <c:v>115.13276141217655</c:v>
                </c:pt>
                <c:pt idx="5">
                  <c:v>121.34346587246681</c:v>
                </c:pt>
                <c:pt idx="6">
                  <c:v>126.86713768868287</c:v>
                </c:pt>
                <c:pt idx="7">
                  <c:v>120.73540484006229</c:v>
                </c:pt>
                <c:pt idx="8">
                  <c:v>129.08523724333202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9C-4484-A0EE-69E100A8230D}"/>
            </c:ext>
          </c:extLst>
        </c:ser>
        <c:ser>
          <c:idx val="4"/>
          <c:order val="4"/>
          <c:tx>
            <c:strRef>
              <c:f>Sheet1!$AE$2</c:f>
              <c:strCache>
                <c:ptCount val="1"/>
                <c:pt idx="0">
                  <c:v>Slovakia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Sheet1!$Z$3:$Z$11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Sheet1!$AE$3:$AE$11</c:f>
              <c:numCache>
                <c:formatCode>General</c:formatCode>
                <c:ptCount val="9"/>
                <c:pt idx="0">
                  <c:v>100</c:v>
                </c:pt>
                <c:pt idx="1">
                  <c:v>102.72437381740001</c:v>
                </c:pt>
                <c:pt idx="2">
                  <c:v>108.08211741845111</c:v>
                </c:pt>
                <c:pt idx="3">
                  <c:v>110.16991893285582</c:v>
                </c:pt>
                <c:pt idx="4">
                  <c:v>113.45318861412568</c:v>
                </c:pt>
                <c:pt idx="5">
                  <c:v>117.75806837856483</c:v>
                </c:pt>
                <c:pt idx="6">
                  <c:v>120.82610097157885</c:v>
                </c:pt>
                <c:pt idx="7">
                  <c:v>115.55958869454307</c:v>
                </c:pt>
                <c:pt idx="8">
                  <c:v>119.30459220726917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9C-4484-A0EE-69E100A8230D}"/>
            </c:ext>
          </c:extLst>
        </c:ser>
        <c:ser>
          <c:idx val="5"/>
          <c:order val="5"/>
          <c:tx>
            <c:strRef>
              <c:f>Sheet1!$AF$2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Sheet1!$Z$3:$Z$11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Sheet1!$AF$3:$AF$11</c:f>
              <c:numCache>
                <c:formatCode>General</c:formatCode>
                <c:ptCount val="9"/>
                <c:pt idx="0">
                  <c:v>100</c:v>
                </c:pt>
                <c:pt idx="1">
                  <c:v>102.991164813</c:v>
                </c:pt>
                <c:pt idx="2">
                  <c:v>105.69220768372693</c:v>
                </c:pt>
                <c:pt idx="3">
                  <c:v>108.08451224348028</c:v>
                </c:pt>
                <c:pt idx="4">
                  <c:v>110.39152550513197</c:v>
                </c:pt>
                <c:pt idx="5">
                  <c:v>112.21400729974862</c:v>
                </c:pt>
                <c:pt idx="6">
                  <c:v>114.09016291847755</c:v>
                </c:pt>
                <c:pt idx="7">
                  <c:v>103.03047165676439</c:v>
                </c:pt>
                <c:pt idx="8">
                  <c:v>110.1615716056108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29C-4484-A0EE-69E100A8230D}"/>
            </c:ext>
          </c:extLst>
        </c:ser>
        <c:ser>
          <c:idx val="6"/>
          <c:order val="6"/>
          <c:tx>
            <c:strRef>
              <c:f>Sheet1!$AG$2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Sheet1!$Z$3:$Z$11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Sheet1!$AG$3:$AG$11</c:f>
              <c:numCache>
                <c:formatCode>General</c:formatCode>
                <c:ptCount val="9"/>
                <c:pt idx="0">
                  <c:v>100</c:v>
                </c:pt>
                <c:pt idx="1">
                  <c:v>102.2877804625</c:v>
                </c:pt>
                <c:pt idx="2">
                  <c:v>105.0560634336406</c:v>
                </c:pt>
                <c:pt idx="3">
                  <c:v>106.80784505968063</c:v>
                </c:pt>
                <c:pt idx="4">
                  <c:v>109.21708735948035</c:v>
                </c:pt>
                <c:pt idx="5">
                  <c:v>112.40497730136336</c:v>
                </c:pt>
                <c:pt idx="6">
                  <c:v>114.97778017404583</c:v>
                </c:pt>
                <c:pt idx="7">
                  <c:v>111.06325925915742</c:v>
                </c:pt>
                <c:pt idx="8">
                  <c:v>117.23777242288999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29C-4484-A0EE-69E100A82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5833552"/>
        <c:axId val="1875830224"/>
      </c:lineChart>
      <c:catAx>
        <c:axId val="187583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75830224"/>
        <c:crosses val="autoZero"/>
        <c:auto val="1"/>
        <c:lblAlgn val="ctr"/>
        <c:lblOffset val="100"/>
        <c:noMultiLvlLbl val="0"/>
      </c:catAx>
      <c:valAx>
        <c:axId val="1875830224"/>
        <c:scaling>
          <c:orientation val="minMax"/>
          <c:max val="13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7583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Annual Growth in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Sheet1!$R$2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Sheet1!$Q$3:$Q$10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Sheet1!$R$3:$R$10</c:f>
              <c:numCache>
                <c:formatCode>General</c:formatCode>
                <c:ptCount val="8"/>
                <c:pt idx="0">
                  <c:v>0.81247387429999995</c:v>
                </c:pt>
                <c:pt idx="1">
                  <c:v>0.93788494580000004</c:v>
                </c:pt>
                <c:pt idx="2">
                  <c:v>1.9853704487999999</c:v>
                </c:pt>
                <c:pt idx="3">
                  <c:v>2.360254673</c:v>
                </c:pt>
                <c:pt idx="4">
                  <c:v>2.4487140545999999</c:v>
                </c:pt>
                <c:pt idx="5">
                  <c:v>1.4679173853</c:v>
                </c:pt>
                <c:pt idx="6">
                  <c:v>-6.8268909378</c:v>
                </c:pt>
                <c:pt idx="7">
                  <c:v>4.0721143956999999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58-4739-B73E-CCA499033680}"/>
            </c:ext>
          </c:extLst>
        </c:ser>
        <c:ser>
          <c:idx val="1"/>
          <c:order val="1"/>
          <c:tx>
            <c:strRef>
              <c:f>Sheet1!$S$2</c:f>
              <c:strCache>
                <c:ptCount val="1"/>
                <c:pt idx="0">
                  <c:v>Czech Rep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Sheet1!$Q$3:$Q$10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Sheet1!$S$3:$S$10</c:f>
              <c:numCache>
                <c:formatCode>General</c:formatCode>
                <c:ptCount val="8"/>
                <c:pt idx="0">
                  <c:v>2.2617677508999998</c:v>
                </c:pt>
                <c:pt idx="1">
                  <c:v>5.4699068403000002</c:v>
                </c:pt>
                <c:pt idx="2">
                  <c:v>2.4389189786999999</c:v>
                </c:pt>
                <c:pt idx="3">
                  <c:v>5.3736872660000001</c:v>
                </c:pt>
                <c:pt idx="4">
                  <c:v>3.1794951460999998</c:v>
                </c:pt>
                <c:pt idx="5">
                  <c:v>2.9563353091</c:v>
                </c:pt>
                <c:pt idx="6">
                  <c:v>-5.8059094820999997</c:v>
                </c:pt>
                <c:pt idx="7">
                  <c:v>2.5419637499999999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58-4739-B73E-CCA499033680}"/>
            </c:ext>
          </c:extLst>
        </c:ser>
        <c:ser>
          <c:idx val="2"/>
          <c:order val="2"/>
          <c:tx>
            <c:strRef>
              <c:f>Sheet1!$T$2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Sheet1!$Q$3:$Q$10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Sheet1!$T$3:$T$10</c:f>
              <c:numCache>
                <c:formatCode>General</c:formatCode>
                <c:ptCount val="8"/>
                <c:pt idx="0">
                  <c:v>2.2035220347000002</c:v>
                </c:pt>
                <c:pt idx="1">
                  <c:v>1.2388489695</c:v>
                </c:pt>
                <c:pt idx="2">
                  <c:v>2.1422005436</c:v>
                </c:pt>
                <c:pt idx="3">
                  <c:v>2.9889747613000002</c:v>
                </c:pt>
                <c:pt idx="4">
                  <c:v>1.1038257827</c:v>
                </c:pt>
                <c:pt idx="5">
                  <c:v>1.0870471207000001</c:v>
                </c:pt>
                <c:pt idx="6">
                  <c:v>-4.9276244296999998</c:v>
                </c:pt>
                <c:pt idx="7">
                  <c:v>2.8654526942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58-4739-B73E-CCA499033680}"/>
            </c:ext>
          </c:extLst>
        </c:ser>
        <c:ser>
          <c:idx val="3"/>
          <c:order val="3"/>
          <c:tx>
            <c:strRef>
              <c:f>Sheet1!$U$2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Sheet1!$Q$3:$Q$10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Sheet1!$U$3:$U$10</c:f>
              <c:numCache>
                <c:formatCode>General</c:formatCode>
                <c:ptCount val="8"/>
                <c:pt idx="0">
                  <c:v>4.1339962198000002</c:v>
                </c:pt>
                <c:pt idx="1">
                  <c:v>3.6544296030000001</c:v>
                </c:pt>
                <c:pt idx="2">
                  <c:v>2.1598257249000001</c:v>
                </c:pt>
                <c:pt idx="3">
                  <c:v>4.4091058630999997</c:v>
                </c:pt>
                <c:pt idx="4">
                  <c:v>5.3943850421999997</c:v>
                </c:pt>
                <c:pt idx="5">
                  <c:v>4.5520966263</c:v>
                </c:pt>
                <c:pt idx="6">
                  <c:v>-4.8331923935000001</c:v>
                </c:pt>
                <c:pt idx="7">
                  <c:v>6.9158109954000002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58-4739-B73E-CCA499033680}"/>
            </c:ext>
          </c:extLst>
        </c:ser>
        <c:ser>
          <c:idx val="4"/>
          <c:order val="4"/>
          <c:tx>
            <c:strRef>
              <c:f>Sheet1!$V$2</c:f>
              <c:strCache>
                <c:ptCount val="1"/>
                <c:pt idx="0">
                  <c:v>Slovakia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Sheet1!$Q$3:$Q$10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Sheet1!$V$3:$V$10</c:f>
              <c:numCache>
                <c:formatCode>General</c:formatCode>
                <c:ptCount val="8"/>
                <c:pt idx="0">
                  <c:v>2.7243738174000001</c:v>
                </c:pt>
                <c:pt idx="1">
                  <c:v>5.2156498033999998</c:v>
                </c:pt>
                <c:pt idx="2">
                  <c:v>1.9316808036999999</c:v>
                </c:pt>
                <c:pt idx="3">
                  <c:v>2.9801870720000001</c:v>
                </c:pt>
                <c:pt idx="4">
                  <c:v>3.7944105555999998</c:v>
                </c:pt>
                <c:pt idx="5">
                  <c:v>2.6053693265</c:v>
                </c:pt>
                <c:pt idx="6">
                  <c:v>-4.3587538079000003</c:v>
                </c:pt>
                <c:pt idx="7">
                  <c:v>3.2407553150999999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258-4739-B73E-CCA499033680}"/>
            </c:ext>
          </c:extLst>
        </c:ser>
        <c:ser>
          <c:idx val="5"/>
          <c:order val="5"/>
          <c:tx>
            <c:strRef>
              <c:f>Sheet1!$W$2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Sheet1!$Q$3:$Q$10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Sheet1!$W$3:$W$10</c:f>
              <c:numCache>
                <c:formatCode>General</c:formatCode>
                <c:ptCount val="8"/>
                <c:pt idx="0">
                  <c:v>2.9911648130000001</c:v>
                </c:pt>
                <c:pt idx="1">
                  <c:v>2.6225966816000001</c:v>
                </c:pt>
                <c:pt idx="2">
                  <c:v>2.2634635155999998</c:v>
                </c:pt>
                <c:pt idx="3">
                  <c:v>2.1344531364999999</c:v>
                </c:pt>
                <c:pt idx="4">
                  <c:v>1.6509254549000001</c:v>
                </c:pt>
                <c:pt idx="5">
                  <c:v>1.6719442285999999</c:v>
                </c:pt>
                <c:pt idx="6">
                  <c:v>-9.6938166962000007</c:v>
                </c:pt>
                <c:pt idx="7">
                  <c:v>6.9213503871000004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258-4739-B73E-CCA499033680}"/>
            </c:ext>
          </c:extLst>
        </c:ser>
        <c:ser>
          <c:idx val="6"/>
          <c:order val="6"/>
          <c:tx>
            <c:strRef>
              <c:f>Sheet1!$X$2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Sheet1!$Q$3:$Q$10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Sheet1!$X$3:$X$10</c:f>
              <c:numCache>
                <c:formatCode>General</c:formatCode>
                <c:ptCount val="8"/>
                <c:pt idx="0">
                  <c:v>2.2877804624999998</c:v>
                </c:pt>
                <c:pt idx="1">
                  <c:v>2.7063672304000002</c:v>
                </c:pt>
                <c:pt idx="2">
                  <c:v>1.6674731270000001</c:v>
                </c:pt>
                <c:pt idx="3">
                  <c:v>2.2556791576999999</c:v>
                </c:pt>
                <c:pt idx="4">
                  <c:v>2.9188563977999999</c:v>
                </c:pt>
                <c:pt idx="5">
                  <c:v>2.2888691715</c:v>
                </c:pt>
                <c:pt idx="6">
                  <c:v>-3.4045890509999999</c:v>
                </c:pt>
                <c:pt idx="7">
                  <c:v>5.5594561198000001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258-4739-B73E-CCA499033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6965120"/>
        <c:axId val="636963808"/>
      </c:lineChart>
      <c:catAx>
        <c:axId val="63696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36963808"/>
        <c:crosses val="autoZero"/>
        <c:auto val="1"/>
        <c:lblAlgn val="ctr"/>
        <c:lblOffset val="100"/>
        <c:noMultiLvlLbl val="0"/>
      </c:catAx>
      <c:valAx>
        <c:axId val="63696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3696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788248093294785E-2"/>
          <c:y val="0.82010584401884323"/>
          <c:w val="0.848956746474124"/>
          <c:h val="0.16424003883535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OECD 2-year GDP growth projections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Sheet1!$Q$15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Sheet1!$R$14:$X$14</c:f>
              <c:strCache>
                <c:ptCount val="7"/>
                <c:pt idx="0">
                  <c:v>Austria</c:v>
                </c:pt>
                <c:pt idx="1">
                  <c:v>Czech Rep</c:v>
                </c:pt>
                <c:pt idx="2">
                  <c:v>Germany</c:v>
                </c:pt>
                <c:pt idx="3">
                  <c:v>Hungary</c:v>
                </c:pt>
                <c:pt idx="4">
                  <c:v>Slovakia</c:v>
                </c:pt>
                <c:pt idx="5">
                  <c:v>UK</c:v>
                </c:pt>
                <c:pt idx="6">
                  <c:v>USA</c:v>
                </c:pt>
              </c:strCache>
            </c:strRef>
          </c:cat>
          <c:val>
            <c:numRef>
              <c:f>Sheet1!$R$15:$X$15</c:f>
              <c:numCache>
                <c:formatCode>General</c:formatCode>
                <c:ptCount val="7"/>
                <c:pt idx="0">
                  <c:v>4.5738946582000004</c:v>
                </c:pt>
                <c:pt idx="1">
                  <c:v>2.9563801994999999</c:v>
                </c:pt>
                <c:pt idx="2">
                  <c:v>4.0517802741000004</c:v>
                </c:pt>
                <c:pt idx="3">
                  <c:v>5.0413912096000004</c:v>
                </c:pt>
                <c:pt idx="4">
                  <c:v>4.9955257386999996</c:v>
                </c:pt>
                <c:pt idx="5">
                  <c:v>4.7488738473999996</c:v>
                </c:pt>
                <c:pt idx="6">
                  <c:v>3.7330755753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3-4D5E-88BB-16DE5A2472DC}"/>
            </c:ext>
          </c:extLst>
        </c:ser>
        <c:ser>
          <c:idx val="1"/>
          <c:order val="1"/>
          <c:tx>
            <c:strRef>
              <c:f>Sheet1!$Q$16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Sheet1!$R$14:$X$14</c:f>
              <c:strCache>
                <c:ptCount val="7"/>
                <c:pt idx="0">
                  <c:v>Austria</c:v>
                </c:pt>
                <c:pt idx="1">
                  <c:v>Czech Rep</c:v>
                </c:pt>
                <c:pt idx="2">
                  <c:v>Germany</c:v>
                </c:pt>
                <c:pt idx="3">
                  <c:v>Hungary</c:v>
                </c:pt>
                <c:pt idx="4">
                  <c:v>Slovakia</c:v>
                </c:pt>
                <c:pt idx="5">
                  <c:v>UK</c:v>
                </c:pt>
                <c:pt idx="6">
                  <c:v>USA</c:v>
                </c:pt>
              </c:strCache>
            </c:strRef>
          </c:cat>
          <c:val>
            <c:numRef>
              <c:f>Sheet1!$R$16:$X$16</c:f>
              <c:numCache>
                <c:formatCode>General</c:formatCode>
                <c:ptCount val="7"/>
                <c:pt idx="0">
                  <c:v>2.5896180238165369</c:v>
                </c:pt>
                <c:pt idx="1">
                  <c:v>4.0120055472213396</c:v>
                </c:pt>
                <c:pt idx="2">
                  <c:v>2.4454297924566797</c:v>
                </c:pt>
                <c:pt idx="3">
                  <c:v>3.1255183327666956</c:v>
                </c:pt>
                <c:pt idx="4">
                  <c:v>5.0882934245379516</c:v>
                </c:pt>
                <c:pt idx="5">
                  <c:v>2.1700555162148234</c:v>
                </c:pt>
                <c:pt idx="6">
                  <c:v>2.5301877797230299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43-4D5E-88BB-16DE5A247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7175304"/>
        <c:axId val="627175960"/>
      </c:barChart>
      <c:catAx>
        <c:axId val="627175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27175960"/>
        <c:crosses val="autoZero"/>
        <c:auto val="1"/>
        <c:lblAlgn val="ctr"/>
        <c:lblOffset val="100"/>
        <c:noMultiLvlLbl val="0"/>
      </c:catAx>
      <c:valAx>
        <c:axId val="627175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2717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UK GDP Monthly estimate, 2020-21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'UK GDP monthly'!$A$166:$A$189</c:f>
              <c:numCache>
                <c:formatCode>mmm\-yy</c:formatCode>
                <c:ptCount val="24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</c:numCache>
            </c:numRef>
          </c:cat>
          <c:val>
            <c:numRef>
              <c:f>'UK GDP monthly'!$B$166:$B$189</c:f>
              <c:numCache>
                <c:formatCode>General</c:formatCode>
                <c:ptCount val="24"/>
                <c:pt idx="0">
                  <c:v>100.4</c:v>
                </c:pt>
                <c:pt idx="1">
                  <c:v>100.1</c:v>
                </c:pt>
                <c:pt idx="2">
                  <c:v>92.4</c:v>
                </c:pt>
                <c:pt idx="3">
                  <c:v>75</c:v>
                </c:pt>
                <c:pt idx="4">
                  <c:v>77.099999999999994</c:v>
                </c:pt>
                <c:pt idx="5">
                  <c:v>84.3</c:v>
                </c:pt>
                <c:pt idx="6">
                  <c:v>90.9</c:v>
                </c:pt>
                <c:pt idx="7">
                  <c:v>92.9</c:v>
                </c:pt>
                <c:pt idx="8">
                  <c:v>94.5</c:v>
                </c:pt>
                <c:pt idx="9">
                  <c:v>95.2</c:v>
                </c:pt>
                <c:pt idx="10">
                  <c:v>93</c:v>
                </c:pt>
                <c:pt idx="11">
                  <c:v>93.9</c:v>
                </c:pt>
                <c:pt idx="12">
                  <c:v>91.7</c:v>
                </c:pt>
                <c:pt idx="13">
                  <c:v>92.4</c:v>
                </c:pt>
                <c:pt idx="14">
                  <c:v>94.3</c:v>
                </c:pt>
                <c:pt idx="15">
                  <c:v>97</c:v>
                </c:pt>
                <c:pt idx="16">
                  <c:v>97.6</c:v>
                </c:pt>
                <c:pt idx="17">
                  <c:v>99</c:v>
                </c:pt>
                <c:pt idx="18">
                  <c:v>98.9</c:v>
                </c:pt>
                <c:pt idx="19">
                  <c:v>99.3</c:v>
                </c:pt>
                <c:pt idx="20">
                  <c:v>99.3</c:v>
                </c:pt>
                <c:pt idx="21">
                  <c:v>99.4</c:v>
                </c:pt>
                <c:pt idx="22">
                  <c:v>100.1</c:v>
                </c:pt>
                <c:pt idx="23">
                  <c:v>99.9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BC-495D-8F3E-8705E3433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345760"/>
        <c:axId val="601341496"/>
      </c:lineChart>
      <c:dateAx>
        <c:axId val="601345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01341496"/>
        <c:crosses val="autoZero"/>
        <c:auto val="1"/>
        <c:lblOffset val="100"/>
        <c:baseTimeUnit val="months"/>
      </c:dateAx>
      <c:valAx>
        <c:axId val="601341496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GDP (10</a:t>
                </a:r>
                <a:r>
                  <a:rPr lang="en-US" baseline="30000"/>
                  <a:t>9</a:t>
                </a:r>
                <a:r>
                  <a:rPr lang="en-US"/>
                  <a:t> GBP)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0134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UK GDP and</a:t>
            </a:r>
            <a:r>
              <a:rPr lang="en-GB" baseline="0" dirty="0"/>
              <a:t> Covid-19 hospital admissions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areaChart>
        <c:grouping val="stacked"/>
        <c:varyColors val="0"/>
        <c:ser>
          <c:idx val="1"/>
          <c:order val="1"/>
          <c:tx>
            <c:strRef>
              <c:f>'UK GDP monthly'!$O$165</c:f>
              <c:strCache>
                <c:ptCount val="1"/>
                <c:pt idx="0">
                  <c:v>Admissions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'UK GDP monthly'!$M$166:$M$189</c:f>
              <c:numCache>
                <c:formatCode>mmm\-yy</c:formatCode>
                <c:ptCount val="24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</c:numCache>
            </c:numRef>
          </c:cat>
          <c:val>
            <c:numRef>
              <c:f>'UK GDP monthly'!$O$166:$O$189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643.25806451612902</c:v>
                </c:pt>
                <c:pt idx="3">
                  <c:v>2136.9</c:v>
                </c:pt>
                <c:pt idx="4">
                  <c:v>882.38709677419354</c:v>
                </c:pt>
                <c:pt idx="5">
                  <c:v>406.3</c:v>
                </c:pt>
                <c:pt idx="6">
                  <c:v>165.25806451612902</c:v>
                </c:pt>
                <c:pt idx="7">
                  <c:v>109.70967741935483</c:v>
                </c:pt>
                <c:pt idx="8">
                  <c:v>272.16666666666669</c:v>
                </c:pt>
                <c:pt idx="9">
                  <c:v>1034.0967741935483</c:v>
                </c:pt>
                <c:pt idx="10">
                  <c:v>1596.4</c:v>
                </c:pt>
                <c:pt idx="11">
                  <c:v>2084.9354838709678</c:v>
                </c:pt>
                <c:pt idx="12">
                  <c:v>3649.9032258064517</c:v>
                </c:pt>
                <c:pt idx="13">
                  <c:v>1527.7142857142858</c:v>
                </c:pt>
                <c:pt idx="14">
                  <c:v>466.80645161290323</c:v>
                </c:pt>
                <c:pt idx="15">
                  <c:v>174.83333333333334</c:v>
                </c:pt>
                <c:pt idx="16">
                  <c:v>115.25806451612904</c:v>
                </c:pt>
                <c:pt idx="17">
                  <c:v>220.83333333333334</c:v>
                </c:pt>
                <c:pt idx="18">
                  <c:v>713.16129032258061</c:v>
                </c:pt>
                <c:pt idx="19">
                  <c:v>864.77419354838707</c:v>
                </c:pt>
                <c:pt idx="20">
                  <c:v>869.63333333333333</c:v>
                </c:pt>
                <c:pt idx="21">
                  <c:v>916.70967741935488</c:v>
                </c:pt>
                <c:pt idx="22">
                  <c:v>855.4666666666667</c:v>
                </c:pt>
                <c:pt idx="23">
                  <c:v>1206.3548387096773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5-469C-92BC-9F3530544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740672"/>
        <c:axId val="603740344"/>
      </c:areaChart>
      <c:lineChart>
        <c:grouping val="stacked"/>
        <c:varyColors val="0"/>
        <c:ser>
          <c:idx val="0"/>
          <c:order val="0"/>
          <c:tx>
            <c:strRef>
              <c:f>'UK GDP monthly'!$N$165</c:f>
              <c:strCache>
                <c:ptCount val="1"/>
                <c:pt idx="0">
                  <c:v>GDP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'UK GDP monthly'!$M$166:$M$189</c:f>
              <c:numCache>
                <c:formatCode>mmm\-yy</c:formatCode>
                <c:ptCount val="24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</c:numCache>
            </c:numRef>
          </c:cat>
          <c:val>
            <c:numRef>
              <c:f>'UK GDP monthly'!$N$166:$N$189</c:f>
              <c:numCache>
                <c:formatCode>General</c:formatCode>
                <c:ptCount val="24"/>
                <c:pt idx="0">
                  <c:v>100.4</c:v>
                </c:pt>
                <c:pt idx="1">
                  <c:v>100.1</c:v>
                </c:pt>
                <c:pt idx="2">
                  <c:v>92.4</c:v>
                </c:pt>
                <c:pt idx="3">
                  <c:v>75</c:v>
                </c:pt>
                <c:pt idx="4">
                  <c:v>77.099999999999994</c:v>
                </c:pt>
                <c:pt idx="5">
                  <c:v>84.3</c:v>
                </c:pt>
                <c:pt idx="6">
                  <c:v>90.9</c:v>
                </c:pt>
                <c:pt idx="7">
                  <c:v>92.9</c:v>
                </c:pt>
                <c:pt idx="8">
                  <c:v>94.5</c:v>
                </c:pt>
                <c:pt idx="9">
                  <c:v>95.2</c:v>
                </c:pt>
                <c:pt idx="10">
                  <c:v>93</c:v>
                </c:pt>
                <c:pt idx="11">
                  <c:v>93.9</c:v>
                </c:pt>
                <c:pt idx="12">
                  <c:v>91.7</c:v>
                </c:pt>
                <c:pt idx="13">
                  <c:v>92.4</c:v>
                </c:pt>
                <c:pt idx="14">
                  <c:v>94.3</c:v>
                </c:pt>
                <c:pt idx="15">
                  <c:v>97</c:v>
                </c:pt>
                <c:pt idx="16">
                  <c:v>97.6</c:v>
                </c:pt>
                <c:pt idx="17">
                  <c:v>99</c:v>
                </c:pt>
                <c:pt idx="18">
                  <c:v>98.9</c:v>
                </c:pt>
                <c:pt idx="19">
                  <c:v>99.3</c:v>
                </c:pt>
                <c:pt idx="20">
                  <c:v>99.3</c:v>
                </c:pt>
                <c:pt idx="21">
                  <c:v>99.4</c:v>
                </c:pt>
                <c:pt idx="22">
                  <c:v>100.1</c:v>
                </c:pt>
                <c:pt idx="23">
                  <c:v>99.9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B5-469C-92BC-9F3530544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743952"/>
        <c:axId val="603735752"/>
      </c:lineChart>
      <c:dateAx>
        <c:axId val="6037439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03735752"/>
        <c:crosses val="autoZero"/>
        <c:auto val="1"/>
        <c:lblOffset val="100"/>
        <c:baseTimeUnit val="months"/>
      </c:dateAx>
      <c:valAx>
        <c:axId val="603735752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03743952"/>
        <c:crosses val="autoZero"/>
        <c:crossBetween val="between"/>
      </c:valAx>
      <c:valAx>
        <c:axId val="6037403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03740672"/>
        <c:crosses val="max"/>
        <c:crossBetween val="between"/>
      </c:valAx>
      <c:dateAx>
        <c:axId val="6037406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0374034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GDP, Admissions, Unvaccinated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areaChart>
        <c:grouping val="stacked"/>
        <c:varyColors val="0"/>
        <c:ser>
          <c:idx val="1"/>
          <c:order val="1"/>
          <c:tx>
            <c:strRef>
              <c:f>'UK GDP monthly'!$O$165</c:f>
              <c:strCache>
                <c:ptCount val="1"/>
                <c:pt idx="0">
                  <c:v>Admissions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'UK GDP monthly'!$M$166:$M$185</c:f>
              <c:numCache>
                <c:formatCode>mmm\-yy</c:formatCode>
                <c:ptCount val="2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</c:numCache>
            </c:numRef>
          </c:cat>
          <c:val>
            <c:numRef>
              <c:f>'UK GDP monthly'!$O$166:$O$185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643.25806451612902</c:v>
                </c:pt>
                <c:pt idx="3">
                  <c:v>2136.9</c:v>
                </c:pt>
                <c:pt idx="4">
                  <c:v>882.38709677419354</c:v>
                </c:pt>
                <c:pt idx="5">
                  <c:v>406.3</c:v>
                </c:pt>
                <c:pt idx="6">
                  <c:v>165.25806451612902</c:v>
                </c:pt>
                <c:pt idx="7">
                  <c:v>109.70967741935483</c:v>
                </c:pt>
                <c:pt idx="8">
                  <c:v>272.16666666666669</c:v>
                </c:pt>
                <c:pt idx="9">
                  <c:v>1034.0967741935483</c:v>
                </c:pt>
                <c:pt idx="10">
                  <c:v>1596.4</c:v>
                </c:pt>
                <c:pt idx="11">
                  <c:v>2084.9354838709678</c:v>
                </c:pt>
                <c:pt idx="12">
                  <c:v>3649.9032258064517</c:v>
                </c:pt>
                <c:pt idx="13">
                  <c:v>1527.7142857142858</c:v>
                </c:pt>
                <c:pt idx="14">
                  <c:v>466.80645161290323</c:v>
                </c:pt>
                <c:pt idx="15">
                  <c:v>174.83333333333334</c:v>
                </c:pt>
                <c:pt idx="16">
                  <c:v>115.25806451612904</c:v>
                </c:pt>
                <c:pt idx="17">
                  <c:v>220.83333333333334</c:v>
                </c:pt>
                <c:pt idx="18">
                  <c:v>713.16129032258061</c:v>
                </c:pt>
                <c:pt idx="19">
                  <c:v>864.77419354838707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C-4AEB-9154-12E0052A7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261376"/>
        <c:axId val="737262624"/>
      </c:areaChart>
      <c:lineChart>
        <c:grouping val="standard"/>
        <c:varyColors val="0"/>
        <c:ser>
          <c:idx val="0"/>
          <c:order val="0"/>
          <c:tx>
            <c:strRef>
              <c:f>'UK GDP monthly'!$N$165</c:f>
              <c:strCache>
                <c:ptCount val="1"/>
                <c:pt idx="0">
                  <c:v>GDP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'UK GDP monthly'!$M$166:$M$185</c:f>
              <c:numCache>
                <c:formatCode>mmm\-yy</c:formatCode>
                <c:ptCount val="2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</c:numCache>
            </c:numRef>
          </c:cat>
          <c:val>
            <c:numRef>
              <c:f>'UK GDP monthly'!$N$166:$N$185</c:f>
              <c:numCache>
                <c:formatCode>General</c:formatCode>
                <c:ptCount val="20"/>
                <c:pt idx="0">
                  <c:v>100.4</c:v>
                </c:pt>
                <c:pt idx="1">
                  <c:v>100.1</c:v>
                </c:pt>
                <c:pt idx="2">
                  <c:v>92.4</c:v>
                </c:pt>
                <c:pt idx="3">
                  <c:v>75</c:v>
                </c:pt>
                <c:pt idx="4">
                  <c:v>77.099999999999994</c:v>
                </c:pt>
                <c:pt idx="5">
                  <c:v>84.3</c:v>
                </c:pt>
                <c:pt idx="6">
                  <c:v>90.9</c:v>
                </c:pt>
                <c:pt idx="7">
                  <c:v>92.9</c:v>
                </c:pt>
                <c:pt idx="8">
                  <c:v>94.5</c:v>
                </c:pt>
                <c:pt idx="9">
                  <c:v>95.2</c:v>
                </c:pt>
                <c:pt idx="10">
                  <c:v>93</c:v>
                </c:pt>
                <c:pt idx="11">
                  <c:v>93.9</c:v>
                </c:pt>
                <c:pt idx="12">
                  <c:v>91.7</c:v>
                </c:pt>
                <c:pt idx="13">
                  <c:v>92.4</c:v>
                </c:pt>
                <c:pt idx="14">
                  <c:v>94.3</c:v>
                </c:pt>
                <c:pt idx="15">
                  <c:v>97</c:v>
                </c:pt>
                <c:pt idx="16">
                  <c:v>97.6</c:v>
                </c:pt>
                <c:pt idx="17">
                  <c:v>99</c:v>
                </c:pt>
                <c:pt idx="18">
                  <c:v>98.9</c:v>
                </c:pt>
                <c:pt idx="19">
                  <c:v>99.3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7C-4AEB-9154-12E0052A7EA5}"/>
            </c:ext>
          </c:extLst>
        </c:ser>
        <c:ser>
          <c:idx val="2"/>
          <c:order val="2"/>
          <c:tx>
            <c:strRef>
              <c:f>'UK GDP monthly'!$P$165</c:f>
              <c:strCache>
                <c:ptCount val="1"/>
                <c:pt idx="0">
                  <c:v>Unvaccinated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'UK GDP monthly'!$M$166:$M$185</c:f>
              <c:numCache>
                <c:formatCode>mmm\-yy</c:formatCode>
                <c:ptCount val="2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</c:numCache>
            </c:numRef>
          </c:cat>
          <c:val>
            <c:numRef>
              <c:f>'UK GDP monthly'!$P$166:$P$185</c:f>
              <c:numCache>
                <c:formatCode>General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93.8</c:v>
                </c:pt>
                <c:pt idx="13">
                  <c:v>72.900000000000006</c:v>
                </c:pt>
                <c:pt idx="14">
                  <c:v>56.8</c:v>
                </c:pt>
                <c:pt idx="15">
                  <c:v>43.4</c:v>
                </c:pt>
                <c:pt idx="16">
                  <c:v>36.4</c:v>
                </c:pt>
                <c:pt idx="17">
                  <c:v>26.900000000000006</c:v>
                </c:pt>
                <c:pt idx="18">
                  <c:v>19.700000000000003</c:v>
                </c:pt>
                <c:pt idx="19">
                  <c:v>17.700000000000003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7C-4AEB-9154-12E0052A7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27264"/>
        <c:axId val="683135168"/>
      </c:lineChart>
      <c:dateAx>
        <c:axId val="6831272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83135168"/>
        <c:crosses val="autoZero"/>
        <c:auto val="1"/>
        <c:lblOffset val="100"/>
        <c:baseTimeUnit val="months"/>
      </c:dateAx>
      <c:valAx>
        <c:axId val="68313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83127264"/>
        <c:crosses val="autoZero"/>
        <c:crossBetween val="between"/>
      </c:valAx>
      <c:valAx>
        <c:axId val="7372626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37261376"/>
        <c:crosses val="max"/>
        <c:crossBetween val="between"/>
      </c:valAx>
      <c:dateAx>
        <c:axId val="7372613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3726262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Consumer Prices Index by division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CPI!$C$46</c:f>
              <c:strCache>
                <c:ptCount val="1"/>
                <c:pt idx="0">
                  <c:v>Food &amp; drink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CPI!$C$47:$C$83</c:f>
              <c:numCache>
                <c:formatCode>0.0</c:formatCode>
                <c:ptCount val="37"/>
                <c:pt idx="0">
                  <c:v>100</c:v>
                </c:pt>
                <c:pt idx="1">
                  <c:v>100.4</c:v>
                </c:pt>
                <c:pt idx="2">
                  <c:v>100.5</c:v>
                </c:pt>
                <c:pt idx="3">
                  <c:v>100.2</c:v>
                </c:pt>
                <c:pt idx="4">
                  <c:v>100.2</c:v>
                </c:pt>
                <c:pt idx="5">
                  <c:v>100.4</c:v>
                </c:pt>
                <c:pt idx="6">
                  <c:v>100.4</c:v>
                </c:pt>
                <c:pt idx="7">
                  <c:v>101</c:v>
                </c:pt>
                <c:pt idx="8">
                  <c:v>100.8</c:v>
                </c:pt>
                <c:pt idx="9">
                  <c:v>100.1</c:v>
                </c:pt>
                <c:pt idx="10">
                  <c:v>101</c:v>
                </c:pt>
                <c:pt idx="11">
                  <c:v>101.6</c:v>
                </c:pt>
                <c:pt idx="12">
                  <c:v>101.4</c:v>
                </c:pt>
                <c:pt idx="13">
                  <c:v>101.6</c:v>
                </c:pt>
                <c:pt idx="14">
                  <c:v>101.8</c:v>
                </c:pt>
                <c:pt idx="15">
                  <c:v>101.5</c:v>
                </c:pt>
                <c:pt idx="16">
                  <c:v>102</c:v>
                </c:pt>
                <c:pt idx="17">
                  <c:v>101.5</c:v>
                </c:pt>
                <c:pt idx="18">
                  <c:v>101.2</c:v>
                </c:pt>
                <c:pt idx="19">
                  <c:v>101.4</c:v>
                </c:pt>
                <c:pt idx="20">
                  <c:v>100.7</c:v>
                </c:pt>
                <c:pt idx="21">
                  <c:v>100.7</c:v>
                </c:pt>
                <c:pt idx="22">
                  <c:v>100.4</c:v>
                </c:pt>
                <c:pt idx="23">
                  <c:v>100.1</c:v>
                </c:pt>
                <c:pt idx="24">
                  <c:v>100.7</c:v>
                </c:pt>
                <c:pt idx="25">
                  <c:v>100.9</c:v>
                </c:pt>
                <c:pt idx="26">
                  <c:v>100.3</c:v>
                </c:pt>
                <c:pt idx="27">
                  <c:v>101.1</c:v>
                </c:pt>
                <c:pt idx="28">
                  <c:v>100.8</c:v>
                </c:pt>
                <c:pt idx="29">
                  <c:v>100.9</c:v>
                </c:pt>
                <c:pt idx="30">
                  <c:v>100.6</c:v>
                </c:pt>
                <c:pt idx="31">
                  <c:v>101.7</c:v>
                </c:pt>
                <c:pt idx="32">
                  <c:v>101.5</c:v>
                </c:pt>
                <c:pt idx="33">
                  <c:v>101.9</c:v>
                </c:pt>
                <c:pt idx="34">
                  <c:v>102.9</c:v>
                </c:pt>
                <c:pt idx="35">
                  <c:v>104.3</c:v>
                </c:pt>
                <c:pt idx="36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76-4171-B763-84026C8875C4}"/>
            </c:ext>
          </c:extLst>
        </c:ser>
        <c:ser>
          <c:idx val="1"/>
          <c:order val="1"/>
          <c:tx>
            <c:strRef>
              <c:f>CPI!$D$46</c:f>
              <c:strCache>
                <c:ptCount val="1"/>
                <c:pt idx="0">
                  <c:v>Alcohol &amp; tobacco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CPI!$D$47:$D$83</c:f>
              <c:numCache>
                <c:formatCode>0.0</c:formatCode>
                <c:ptCount val="37"/>
                <c:pt idx="0">
                  <c:v>100</c:v>
                </c:pt>
                <c:pt idx="1">
                  <c:v>100.9</c:v>
                </c:pt>
                <c:pt idx="2">
                  <c:v>100.5</c:v>
                </c:pt>
                <c:pt idx="3">
                  <c:v>100.1</c:v>
                </c:pt>
                <c:pt idx="4">
                  <c:v>100.4</c:v>
                </c:pt>
                <c:pt idx="5">
                  <c:v>100.6</c:v>
                </c:pt>
                <c:pt idx="6">
                  <c:v>100.4</c:v>
                </c:pt>
                <c:pt idx="7">
                  <c:v>100.6</c:v>
                </c:pt>
                <c:pt idx="8">
                  <c:v>100.5</c:v>
                </c:pt>
                <c:pt idx="9">
                  <c:v>100.8</c:v>
                </c:pt>
                <c:pt idx="10">
                  <c:v>100.6</c:v>
                </c:pt>
                <c:pt idx="11">
                  <c:v>99.1</c:v>
                </c:pt>
                <c:pt idx="12">
                  <c:v>101.5</c:v>
                </c:pt>
                <c:pt idx="13">
                  <c:v>101.6</c:v>
                </c:pt>
                <c:pt idx="14">
                  <c:v>101.9</c:v>
                </c:pt>
                <c:pt idx="15">
                  <c:v>102.6</c:v>
                </c:pt>
                <c:pt idx="16">
                  <c:v>103</c:v>
                </c:pt>
                <c:pt idx="17">
                  <c:v>102.7</c:v>
                </c:pt>
                <c:pt idx="18">
                  <c:v>103.1</c:v>
                </c:pt>
                <c:pt idx="19">
                  <c:v>102.5</c:v>
                </c:pt>
                <c:pt idx="20">
                  <c:v>102.6</c:v>
                </c:pt>
                <c:pt idx="21">
                  <c:v>102.8</c:v>
                </c:pt>
                <c:pt idx="22">
                  <c:v>102.6</c:v>
                </c:pt>
                <c:pt idx="23">
                  <c:v>102.7</c:v>
                </c:pt>
                <c:pt idx="24">
                  <c:v>104.7</c:v>
                </c:pt>
                <c:pt idx="25">
                  <c:v>104.4</c:v>
                </c:pt>
                <c:pt idx="26">
                  <c:v>104.3</c:v>
                </c:pt>
                <c:pt idx="27">
                  <c:v>104.8</c:v>
                </c:pt>
                <c:pt idx="28">
                  <c:v>104.6</c:v>
                </c:pt>
                <c:pt idx="29">
                  <c:v>105.2</c:v>
                </c:pt>
                <c:pt idx="30">
                  <c:v>104.6</c:v>
                </c:pt>
                <c:pt idx="31">
                  <c:v>105.1</c:v>
                </c:pt>
                <c:pt idx="32">
                  <c:v>105.4</c:v>
                </c:pt>
                <c:pt idx="33">
                  <c:v>104.8</c:v>
                </c:pt>
                <c:pt idx="34">
                  <c:v>107.5</c:v>
                </c:pt>
                <c:pt idx="35">
                  <c:v>106.7</c:v>
                </c:pt>
                <c:pt idx="36">
                  <c:v>108.1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76-4171-B763-84026C8875C4}"/>
            </c:ext>
          </c:extLst>
        </c:ser>
        <c:ser>
          <c:idx val="2"/>
          <c:order val="2"/>
          <c:tx>
            <c:strRef>
              <c:f>CPI!$E$46</c:f>
              <c:strCache>
                <c:ptCount val="1"/>
                <c:pt idx="0">
                  <c:v>Clothes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CPI!$E$47:$E$83</c:f>
              <c:numCache>
                <c:formatCode>0.0</c:formatCode>
                <c:ptCount val="37"/>
                <c:pt idx="0">
                  <c:v>100</c:v>
                </c:pt>
                <c:pt idx="1">
                  <c:v>100.9</c:v>
                </c:pt>
                <c:pt idx="2">
                  <c:v>102</c:v>
                </c:pt>
                <c:pt idx="3">
                  <c:v>102.1</c:v>
                </c:pt>
                <c:pt idx="4">
                  <c:v>102.6</c:v>
                </c:pt>
                <c:pt idx="5">
                  <c:v>101.5</c:v>
                </c:pt>
                <c:pt idx="6">
                  <c:v>98.7</c:v>
                </c:pt>
                <c:pt idx="7">
                  <c:v>100.5</c:v>
                </c:pt>
                <c:pt idx="8">
                  <c:v>103.6</c:v>
                </c:pt>
                <c:pt idx="9">
                  <c:v>104.5</c:v>
                </c:pt>
                <c:pt idx="10">
                  <c:v>105.5</c:v>
                </c:pt>
                <c:pt idx="11">
                  <c:v>103.7</c:v>
                </c:pt>
                <c:pt idx="12">
                  <c:v>100.2</c:v>
                </c:pt>
                <c:pt idx="13">
                  <c:v>101.1</c:v>
                </c:pt>
                <c:pt idx="14">
                  <c:v>100.8</c:v>
                </c:pt>
                <c:pt idx="15">
                  <c:v>99.1</c:v>
                </c:pt>
                <c:pt idx="16">
                  <c:v>99.4</c:v>
                </c:pt>
                <c:pt idx="17">
                  <c:v>99.3</c:v>
                </c:pt>
                <c:pt idx="18">
                  <c:v>98.6</c:v>
                </c:pt>
                <c:pt idx="19">
                  <c:v>99.1</c:v>
                </c:pt>
                <c:pt idx="20">
                  <c:v>102</c:v>
                </c:pt>
                <c:pt idx="21">
                  <c:v>104.5</c:v>
                </c:pt>
                <c:pt idx="22">
                  <c:v>101.7</c:v>
                </c:pt>
                <c:pt idx="23">
                  <c:v>101.8</c:v>
                </c:pt>
                <c:pt idx="24">
                  <c:v>96.8</c:v>
                </c:pt>
                <c:pt idx="25">
                  <c:v>95.3</c:v>
                </c:pt>
                <c:pt idx="26">
                  <c:v>96.8</c:v>
                </c:pt>
                <c:pt idx="27">
                  <c:v>99.2</c:v>
                </c:pt>
                <c:pt idx="28">
                  <c:v>101.5</c:v>
                </c:pt>
                <c:pt idx="29">
                  <c:v>102.3</c:v>
                </c:pt>
                <c:pt idx="30">
                  <c:v>100.2</c:v>
                </c:pt>
                <c:pt idx="31">
                  <c:v>100.4</c:v>
                </c:pt>
                <c:pt idx="32">
                  <c:v>102.6</c:v>
                </c:pt>
                <c:pt idx="33">
                  <c:v>104.2</c:v>
                </c:pt>
                <c:pt idx="34">
                  <c:v>105.3</c:v>
                </c:pt>
                <c:pt idx="35">
                  <c:v>106</c:v>
                </c:pt>
                <c:pt idx="36">
                  <c:v>102.9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76-4171-B763-84026C8875C4}"/>
            </c:ext>
          </c:extLst>
        </c:ser>
        <c:ser>
          <c:idx val="3"/>
          <c:order val="3"/>
          <c:tx>
            <c:strRef>
              <c:f>CPI!$F$46</c:f>
              <c:strCache>
                <c:ptCount val="1"/>
                <c:pt idx="0">
                  <c:v>Housing, water, heating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CPI!$F$47:$F$83</c:f>
              <c:numCache>
                <c:formatCode>0.0</c:formatCode>
                <c:ptCount val="37"/>
                <c:pt idx="0">
                  <c:v>100</c:v>
                </c:pt>
                <c:pt idx="1">
                  <c:v>100.1</c:v>
                </c:pt>
                <c:pt idx="2">
                  <c:v>100.2</c:v>
                </c:pt>
                <c:pt idx="3">
                  <c:v>102.6</c:v>
                </c:pt>
                <c:pt idx="4">
                  <c:v>102.8</c:v>
                </c:pt>
                <c:pt idx="5">
                  <c:v>102.8</c:v>
                </c:pt>
                <c:pt idx="6">
                  <c:v>102.9</c:v>
                </c:pt>
                <c:pt idx="7">
                  <c:v>102.9</c:v>
                </c:pt>
                <c:pt idx="8">
                  <c:v>103</c:v>
                </c:pt>
                <c:pt idx="9">
                  <c:v>101.8</c:v>
                </c:pt>
                <c:pt idx="10">
                  <c:v>101.9</c:v>
                </c:pt>
                <c:pt idx="11">
                  <c:v>102</c:v>
                </c:pt>
                <c:pt idx="12">
                  <c:v>102</c:v>
                </c:pt>
                <c:pt idx="13">
                  <c:v>101.9</c:v>
                </c:pt>
                <c:pt idx="14">
                  <c:v>101.9</c:v>
                </c:pt>
                <c:pt idx="15">
                  <c:v>101.4</c:v>
                </c:pt>
                <c:pt idx="16">
                  <c:v>101.5</c:v>
                </c:pt>
                <c:pt idx="17">
                  <c:v>101.6</c:v>
                </c:pt>
                <c:pt idx="18">
                  <c:v>101.9</c:v>
                </c:pt>
                <c:pt idx="19">
                  <c:v>102</c:v>
                </c:pt>
                <c:pt idx="20">
                  <c:v>102</c:v>
                </c:pt>
                <c:pt idx="21">
                  <c:v>100.5</c:v>
                </c:pt>
                <c:pt idx="22">
                  <c:v>100.5</c:v>
                </c:pt>
                <c:pt idx="23">
                  <c:v>100.7</c:v>
                </c:pt>
                <c:pt idx="24">
                  <c:v>100.8</c:v>
                </c:pt>
                <c:pt idx="25">
                  <c:v>100.9</c:v>
                </c:pt>
                <c:pt idx="26">
                  <c:v>101</c:v>
                </c:pt>
                <c:pt idx="27">
                  <c:v>103.3</c:v>
                </c:pt>
                <c:pt idx="28">
                  <c:v>103.4</c:v>
                </c:pt>
                <c:pt idx="29">
                  <c:v>103.6</c:v>
                </c:pt>
                <c:pt idx="30">
                  <c:v>103.7</c:v>
                </c:pt>
                <c:pt idx="31">
                  <c:v>103.8</c:v>
                </c:pt>
                <c:pt idx="32">
                  <c:v>104</c:v>
                </c:pt>
                <c:pt idx="33">
                  <c:v>107.3</c:v>
                </c:pt>
                <c:pt idx="34">
                  <c:v>107.5</c:v>
                </c:pt>
                <c:pt idx="35">
                  <c:v>107.6</c:v>
                </c:pt>
                <c:pt idx="36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76-4171-B763-84026C8875C4}"/>
            </c:ext>
          </c:extLst>
        </c:ser>
        <c:ser>
          <c:idx val="4"/>
          <c:order val="4"/>
          <c:tx>
            <c:strRef>
              <c:f>CPI!$G$46</c:f>
              <c:strCache>
                <c:ptCount val="1"/>
                <c:pt idx="0">
                  <c:v>Furniture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CPI!$G$47:$G$83</c:f>
              <c:numCache>
                <c:formatCode>0.0</c:formatCode>
                <c:ptCount val="37"/>
                <c:pt idx="0">
                  <c:v>100</c:v>
                </c:pt>
                <c:pt idx="1">
                  <c:v>101.8</c:v>
                </c:pt>
                <c:pt idx="2">
                  <c:v>102</c:v>
                </c:pt>
                <c:pt idx="3">
                  <c:v>100.8</c:v>
                </c:pt>
                <c:pt idx="4">
                  <c:v>101.7</c:v>
                </c:pt>
                <c:pt idx="5">
                  <c:v>102.4</c:v>
                </c:pt>
                <c:pt idx="6">
                  <c:v>100.8</c:v>
                </c:pt>
                <c:pt idx="7">
                  <c:v>101.7</c:v>
                </c:pt>
                <c:pt idx="8">
                  <c:v>102.7</c:v>
                </c:pt>
                <c:pt idx="9">
                  <c:v>101.7</c:v>
                </c:pt>
                <c:pt idx="10">
                  <c:v>102.1</c:v>
                </c:pt>
                <c:pt idx="11">
                  <c:v>103.5</c:v>
                </c:pt>
                <c:pt idx="12">
                  <c:v>100.2</c:v>
                </c:pt>
                <c:pt idx="13">
                  <c:v>101.9</c:v>
                </c:pt>
                <c:pt idx="14">
                  <c:v>102</c:v>
                </c:pt>
                <c:pt idx="15">
                  <c:v>100.4</c:v>
                </c:pt>
                <c:pt idx="16">
                  <c:v>101.1</c:v>
                </c:pt>
                <c:pt idx="17">
                  <c:v>101.9</c:v>
                </c:pt>
                <c:pt idx="18">
                  <c:v>101.5</c:v>
                </c:pt>
                <c:pt idx="19">
                  <c:v>102.1</c:v>
                </c:pt>
                <c:pt idx="20">
                  <c:v>102.2</c:v>
                </c:pt>
                <c:pt idx="21">
                  <c:v>101.8</c:v>
                </c:pt>
                <c:pt idx="22">
                  <c:v>101.8</c:v>
                </c:pt>
                <c:pt idx="23">
                  <c:v>102.8</c:v>
                </c:pt>
                <c:pt idx="24">
                  <c:v>101.2</c:v>
                </c:pt>
                <c:pt idx="25">
                  <c:v>102.8</c:v>
                </c:pt>
                <c:pt idx="26">
                  <c:v>103.6</c:v>
                </c:pt>
                <c:pt idx="27">
                  <c:v>103.1</c:v>
                </c:pt>
                <c:pt idx="28">
                  <c:v>104</c:v>
                </c:pt>
                <c:pt idx="29">
                  <c:v>105.3</c:v>
                </c:pt>
                <c:pt idx="30">
                  <c:v>104.5</c:v>
                </c:pt>
                <c:pt idx="31">
                  <c:v>105.9</c:v>
                </c:pt>
                <c:pt idx="32">
                  <c:v>106.9</c:v>
                </c:pt>
                <c:pt idx="33">
                  <c:v>107.6</c:v>
                </c:pt>
                <c:pt idx="34">
                  <c:v>108.1</c:v>
                </c:pt>
                <c:pt idx="35">
                  <c:v>110.3</c:v>
                </c:pt>
                <c:pt idx="36">
                  <c:v>109.7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76-4171-B763-84026C8875C4}"/>
            </c:ext>
          </c:extLst>
        </c:ser>
        <c:ser>
          <c:idx val="5"/>
          <c:order val="5"/>
          <c:tx>
            <c:strRef>
              <c:f>CPI!$H$46</c:f>
              <c:strCache>
                <c:ptCount val="1"/>
                <c:pt idx="0">
                  <c:v>Health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CPI!$H$47:$H$83</c:f>
              <c:numCache>
                <c:formatCode>0.0</c:formatCode>
                <c:ptCount val="37"/>
                <c:pt idx="0">
                  <c:v>100</c:v>
                </c:pt>
                <c:pt idx="1">
                  <c:v>100.2</c:v>
                </c:pt>
                <c:pt idx="2">
                  <c:v>100.5</c:v>
                </c:pt>
                <c:pt idx="3">
                  <c:v>101.3</c:v>
                </c:pt>
                <c:pt idx="4">
                  <c:v>101.4</c:v>
                </c:pt>
                <c:pt idx="5">
                  <c:v>101.7</c:v>
                </c:pt>
                <c:pt idx="6">
                  <c:v>101.7</c:v>
                </c:pt>
                <c:pt idx="7">
                  <c:v>101.8</c:v>
                </c:pt>
                <c:pt idx="8">
                  <c:v>102.3</c:v>
                </c:pt>
                <c:pt idx="9">
                  <c:v>101.9</c:v>
                </c:pt>
                <c:pt idx="10">
                  <c:v>102.2</c:v>
                </c:pt>
                <c:pt idx="11">
                  <c:v>102.3</c:v>
                </c:pt>
                <c:pt idx="12">
                  <c:v>102.9</c:v>
                </c:pt>
                <c:pt idx="13">
                  <c:v>103.2</c:v>
                </c:pt>
                <c:pt idx="14">
                  <c:v>103.7</c:v>
                </c:pt>
                <c:pt idx="15">
                  <c:v>103.5</c:v>
                </c:pt>
                <c:pt idx="16">
                  <c:v>102.1</c:v>
                </c:pt>
                <c:pt idx="17">
                  <c:v>103.8</c:v>
                </c:pt>
                <c:pt idx="18">
                  <c:v>105</c:v>
                </c:pt>
                <c:pt idx="19">
                  <c:v>104.4</c:v>
                </c:pt>
                <c:pt idx="20">
                  <c:v>104.3</c:v>
                </c:pt>
                <c:pt idx="21">
                  <c:v>104.1</c:v>
                </c:pt>
                <c:pt idx="22">
                  <c:v>104</c:v>
                </c:pt>
                <c:pt idx="23">
                  <c:v>103.4</c:v>
                </c:pt>
                <c:pt idx="24">
                  <c:v>104</c:v>
                </c:pt>
                <c:pt idx="25">
                  <c:v>103.6</c:v>
                </c:pt>
                <c:pt idx="26">
                  <c:v>103.9</c:v>
                </c:pt>
                <c:pt idx="27">
                  <c:v>105.1</c:v>
                </c:pt>
                <c:pt idx="28">
                  <c:v>104.9</c:v>
                </c:pt>
                <c:pt idx="29">
                  <c:v>105.4</c:v>
                </c:pt>
                <c:pt idx="30">
                  <c:v>105.8</c:v>
                </c:pt>
                <c:pt idx="31">
                  <c:v>105.7</c:v>
                </c:pt>
                <c:pt idx="32">
                  <c:v>105.6</c:v>
                </c:pt>
                <c:pt idx="33">
                  <c:v>105.2</c:v>
                </c:pt>
                <c:pt idx="34">
                  <c:v>105.3</c:v>
                </c:pt>
                <c:pt idx="35">
                  <c:v>105.6</c:v>
                </c:pt>
                <c:pt idx="36">
                  <c:v>106.3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76-4171-B763-84026C8875C4}"/>
            </c:ext>
          </c:extLst>
        </c:ser>
        <c:ser>
          <c:idx val="6"/>
          <c:order val="6"/>
          <c:tx>
            <c:strRef>
              <c:f>CPI!$I$46</c:f>
              <c:strCache>
                <c:ptCount val="1"/>
                <c:pt idx="0">
                  <c:v>Transport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CPI!$I$47:$I$83</c:f>
              <c:numCache>
                <c:formatCode>0.0</c:formatCode>
                <c:ptCount val="37"/>
                <c:pt idx="0">
                  <c:v>100</c:v>
                </c:pt>
                <c:pt idx="1">
                  <c:v>100.4</c:v>
                </c:pt>
                <c:pt idx="2">
                  <c:v>100.4</c:v>
                </c:pt>
                <c:pt idx="3">
                  <c:v>102.6</c:v>
                </c:pt>
                <c:pt idx="4">
                  <c:v>102.3</c:v>
                </c:pt>
                <c:pt idx="5">
                  <c:v>102.7</c:v>
                </c:pt>
                <c:pt idx="6">
                  <c:v>103.1</c:v>
                </c:pt>
                <c:pt idx="7">
                  <c:v>104.5</c:v>
                </c:pt>
                <c:pt idx="8">
                  <c:v>101.8</c:v>
                </c:pt>
                <c:pt idx="9">
                  <c:v>101.6</c:v>
                </c:pt>
                <c:pt idx="10">
                  <c:v>101.3</c:v>
                </c:pt>
                <c:pt idx="11">
                  <c:v>101.9</c:v>
                </c:pt>
                <c:pt idx="12">
                  <c:v>101.8</c:v>
                </c:pt>
                <c:pt idx="13">
                  <c:v>102.2</c:v>
                </c:pt>
                <c:pt idx="14">
                  <c:v>101.6</c:v>
                </c:pt>
                <c:pt idx="15">
                  <c:v>101.6</c:v>
                </c:pt>
                <c:pt idx="16">
                  <c:v>100.5</c:v>
                </c:pt>
                <c:pt idx="17">
                  <c:v>101.1</c:v>
                </c:pt>
                <c:pt idx="18">
                  <c:v>102.4</c:v>
                </c:pt>
                <c:pt idx="19">
                  <c:v>103.5</c:v>
                </c:pt>
                <c:pt idx="20">
                  <c:v>102.7</c:v>
                </c:pt>
                <c:pt idx="21">
                  <c:v>102.8</c:v>
                </c:pt>
                <c:pt idx="22">
                  <c:v>102.3</c:v>
                </c:pt>
                <c:pt idx="23">
                  <c:v>103.8</c:v>
                </c:pt>
                <c:pt idx="24">
                  <c:v>103.9</c:v>
                </c:pt>
                <c:pt idx="25">
                  <c:v>104.7</c:v>
                </c:pt>
                <c:pt idx="26">
                  <c:v>105.4</c:v>
                </c:pt>
                <c:pt idx="27">
                  <c:v>106.5</c:v>
                </c:pt>
                <c:pt idx="28">
                  <c:v>106.9</c:v>
                </c:pt>
                <c:pt idx="29">
                  <c:v>108.3</c:v>
                </c:pt>
                <c:pt idx="30">
                  <c:v>110.3</c:v>
                </c:pt>
                <c:pt idx="31">
                  <c:v>111.5</c:v>
                </c:pt>
                <c:pt idx="32">
                  <c:v>111.3</c:v>
                </c:pt>
                <c:pt idx="33">
                  <c:v>113</c:v>
                </c:pt>
                <c:pt idx="34">
                  <c:v>115</c:v>
                </c:pt>
                <c:pt idx="35">
                  <c:v>116.2</c:v>
                </c:pt>
                <c:pt idx="36">
                  <c:v>115.7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76-4171-B763-84026C8875C4}"/>
            </c:ext>
          </c:extLst>
        </c:ser>
        <c:ser>
          <c:idx val="7"/>
          <c:order val="7"/>
          <c:tx>
            <c:strRef>
              <c:f>CPI!$J$46</c:f>
              <c:strCache>
                <c:ptCount val="1"/>
                <c:pt idx="0">
                  <c:v>Communication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CPI!$J$47:$J$83</c:f>
              <c:numCache>
                <c:formatCode>0.0</c:formatCode>
                <c:ptCount val="37"/>
                <c:pt idx="0">
                  <c:v>100</c:v>
                </c:pt>
                <c:pt idx="1">
                  <c:v>100</c:v>
                </c:pt>
                <c:pt idx="2">
                  <c:v>100.1</c:v>
                </c:pt>
                <c:pt idx="3">
                  <c:v>101.3</c:v>
                </c:pt>
                <c:pt idx="4">
                  <c:v>102</c:v>
                </c:pt>
                <c:pt idx="5">
                  <c:v>102.1</c:v>
                </c:pt>
                <c:pt idx="6">
                  <c:v>102.2</c:v>
                </c:pt>
                <c:pt idx="7">
                  <c:v>102.4</c:v>
                </c:pt>
                <c:pt idx="8">
                  <c:v>103.1</c:v>
                </c:pt>
                <c:pt idx="9">
                  <c:v>103.2</c:v>
                </c:pt>
                <c:pt idx="10">
                  <c:v>103.1</c:v>
                </c:pt>
                <c:pt idx="11">
                  <c:v>104</c:v>
                </c:pt>
                <c:pt idx="12">
                  <c:v>104.2</c:v>
                </c:pt>
                <c:pt idx="13">
                  <c:v>104.5</c:v>
                </c:pt>
                <c:pt idx="14">
                  <c:v>105.1</c:v>
                </c:pt>
                <c:pt idx="15">
                  <c:v>105.6</c:v>
                </c:pt>
                <c:pt idx="16">
                  <c:v>106.1</c:v>
                </c:pt>
                <c:pt idx="17">
                  <c:v>106.1</c:v>
                </c:pt>
                <c:pt idx="18">
                  <c:v>106.6</c:v>
                </c:pt>
                <c:pt idx="19">
                  <c:v>106.6</c:v>
                </c:pt>
                <c:pt idx="20">
                  <c:v>106.6</c:v>
                </c:pt>
                <c:pt idx="21">
                  <c:v>106.6</c:v>
                </c:pt>
                <c:pt idx="22">
                  <c:v>106.7</c:v>
                </c:pt>
                <c:pt idx="23">
                  <c:v>106.7</c:v>
                </c:pt>
                <c:pt idx="24">
                  <c:v>106.4</c:v>
                </c:pt>
                <c:pt idx="25">
                  <c:v>106.4</c:v>
                </c:pt>
                <c:pt idx="26">
                  <c:v>106.8</c:v>
                </c:pt>
                <c:pt idx="27">
                  <c:v>108.6</c:v>
                </c:pt>
                <c:pt idx="28">
                  <c:v>108.5</c:v>
                </c:pt>
                <c:pt idx="29">
                  <c:v>108.7</c:v>
                </c:pt>
                <c:pt idx="30">
                  <c:v>108.1</c:v>
                </c:pt>
                <c:pt idx="31">
                  <c:v>107.8</c:v>
                </c:pt>
                <c:pt idx="32">
                  <c:v>108.2</c:v>
                </c:pt>
                <c:pt idx="33">
                  <c:v>108.1</c:v>
                </c:pt>
                <c:pt idx="34">
                  <c:v>107.9</c:v>
                </c:pt>
                <c:pt idx="35">
                  <c:v>107.4</c:v>
                </c:pt>
                <c:pt idx="36">
                  <c:v>107.5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E76-4171-B763-84026C8875C4}"/>
            </c:ext>
          </c:extLst>
        </c:ser>
        <c:ser>
          <c:idx val="8"/>
          <c:order val="8"/>
          <c:tx>
            <c:strRef>
              <c:f>CPI!$K$46</c:f>
              <c:strCache>
                <c:ptCount val="1"/>
                <c:pt idx="0">
                  <c:v>Culture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CPI!$K$47:$K$83</c:f>
              <c:numCache>
                <c:formatCode>0.0</c:formatCode>
                <c:ptCount val="37"/>
                <c:pt idx="0">
                  <c:v>100</c:v>
                </c:pt>
                <c:pt idx="1">
                  <c:v>100.5</c:v>
                </c:pt>
                <c:pt idx="2">
                  <c:v>100.7</c:v>
                </c:pt>
                <c:pt idx="3">
                  <c:v>99.8</c:v>
                </c:pt>
                <c:pt idx="4">
                  <c:v>100.4</c:v>
                </c:pt>
                <c:pt idx="5">
                  <c:v>100</c:v>
                </c:pt>
                <c:pt idx="6">
                  <c:v>101</c:v>
                </c:pt>
                <c:pt idx="7">
                  <c:v>100.4</c:v>
                </c:pt>
                <c:pt idx="8">
                  <c:v>100.9</c:v>
                </c:pt>
                <c:pt idx="9">
                  <c:v>101.3</c:v>
                </c:pt>
                <c:pt idx="10">
                  <c:v>101.8</c:v>
                </c:pt>
                <c:pt idx="11">
                  <c:v>101.6</c:v>
                </c:pt>
                <c:pt idx="12">
                  <c:v>101.5</c:v>
                </c:pt>
                <c:pt idx="13">
                  <c:v>101.9</c:v>
                </c:pt>
                <c:pt idx="14">
                  <c:v>102.1</c:v>
                </c:pt>
                <c:pt idx="15">
                  <c:v>102.4</c:v>
                </c:pt>
                <c:pt idx="16">
                  <c:v>102.3</c:v>
                </c:pt>
                <c:pt idx="17">
                  <c:v>102.6</c:v>
                </c:pt>
                <c:pt idx="18">
                  <c:v>103.7</c:v>
                </c:pt>
                <c:pt idx="19">
                  <c:v>103.2</c:v>
                </c:pt>
                <c:pt idx="20">
                  <c:v>103.4</c:v>
                </c:pt>
                <c:pt idx="21">
                  <c:v>103.4</c:v>
                </c:pt>
                <c:pt idx="22">
                  <c:v>103.7</c:v>
                </c:pt>
                <c:pt idx="23">
                  <c:v>104.2</c:v>
                </c:pt>
                <c:pt idx="24">
                  <c:v>104.1</c:v>
                </c:pt>
                <c:pt idx="25">
                  <c:v>104.1</c:v>
                </c:pt>
                <c:pt idx="26">
                  <c:v>104.3</c:v>
                </c:pt>
                <c:pt idx="27">
                  <c:v>103.2</c:v>
                </c:pt>
                <c:pt idx="28">
                  <c:v>104.4</c:v>
                </c:pt>
                <c:pt idx="29">
                  <c:v>104.8</c:v>
                </c:pt>
                <c:pt idx="30">
                  <c:v>104.4</c:v>
                </c:pt>
                <c:pt idx="31">
                  <c:v>105.6</c:v>
                </c:pt>
                <c:pt idx="32">
                  <c:v>106.2</c:v>
                </c:pt>
                <c:pt idx="33">
                  <c:v>106</c:v>
                </c:pt>
                <c:pt idx="34">
                  <c:v>107.1</c:v>
                </c:pt>
                <c:pt idx="35">
                  <c:v>107.4</c:v>
                </c:pt>
                <c:pt idx="36">
                  <c:v>107.1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E76-4171-B763-84026C8875C4}"/>
            </c:ext>
          </c:extLst>
        </c:ser>
        <c:ser>
          <c:idx val="9"/>
          <c:order val="9"/>
          <c:tx>
            <c:strRef>
              <c:f>CPI!$L$46</c:f>
              <c:strCache>
                <c:ptCount val="1"/>
                <c:pt idx="0">
                  <c:v>Education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CPI!$L$47:$L$83</c:f>
              <c:numCache>
                <c:formatCode>0.0</c:formatCode>
                <c:ptCount val="3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101</c:v>
                </c:pt>
                <c:pt idx="9">
                  <c:v>102.7</c:v>
                </c:pt>
                <c:pt idx="10">
                  <c:v>102.7</c:v>
                </c:pt>
                <c:pt idx="11">
                  <c:v>102.7</c:v>
                </c:pt>
                <c:pt idx="12">
                  <c:v>102.7</c:v>
                </c:pt>
                <c:pt idx="13">
                  <c:v>102.7</c:v>
                </c:pt>
                <c:pt idx="14">
                  <c:v>102.7</c:v>
                </c:pt>
                <c:pt idx="15">
                  <c:v>102.7</c:v>
                </c:pt>
                <c:pt idx="16">
                  <c:v>102.7</c:v>
                </c:pt>
                <c:pt idx="17">
                  <c:v>102.7</c:v>
                </c:pt>
                <c:pt idx="18">
                  <c:v>102.7</c:v>
                </c:pt>
                <c:pt idx="19">
                  <c:v>102.7</c:v>
                </c:pt>
                <c:pt idx="20">
                  <c:v>103.1</c:v>
                </c:pt>
                <c:pt idx="21">
                  <c:v>104.9</c:v>
                </c:pt>
                <c:pt idx="22">
                  <c:v>104.9</c:v>
                </c:pt>
                <c:pt idx="23">
                  <c:v>104.9</c:v>
                </c:pt>
                <c:pt idx="24">
                  <c:v>104.9</c:v>
                </c:pt>
                <c:pt idx="25">
                  <c:v>104.9</c:v>
                </c:pt>
                <c:pt idx="26">
                  <c:v>104.9</c:v>
                </c:pt>
                <c:pt idx="27">
                  <c:v>104.9</c:v>
                </c:pt>
                <c:pt idx="28">
                  <c:v>104.9</c:v>
                </c:pt>
                <c:pt idx="29">
                  <c:v>104.9</c:v>
                </c:pt>
                <c:pt idx="30">
                  <c:v>104.9</c:v>
                </c:pt>
                <c:pt idx="31">
                  <c:v>104.9</c:v>
                </c:pt>
                <c:pt idx="32">
                  <c:v>106</c:v>
                </c:pt>
                <c:pt idx="33">
                  <c:v>109.6</c:v>
                </c:pt>
                <c:pt idx="34">
                  <c:v>109.6</c:v>
                </c:pt>
                <c:pt idx="35">
                  <c:v>109.6</c:v>
                </c:pt>
                <c:pt idx="36">
                  <c:v>109.6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E76-4171-B763-84026C8875C4}"/>
            </c:ext>
          </c:extLst>
        </c:ser>
        <c:ser>
          <c:idx val="10"/>
          <c:order val="10"/>
          <c:tx>
            <c:strRef>
              <c:f>CPI!$M$46</c:f>
              <c:strCache>
                <c:ptCount val="1"/>
                <c:pt idx="0">
                  <c:v>Restaurants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CPI!$M$47:$M$83</c:f>
              <c:numCache>
                <c:formatCode>0.0</c:formatCode>
                <c:ptCount val="37"/>
                <c:pt idx="0">
                  <c:v>100</c:v>
                </c:pt>
                <c:pt idx="1">
                  <c:v>100.3</c:v>
                </c:pt>
                <c:pt idx="2">
                  <c:v>100.7</c:v>
                </c:pt>
                <c:pt idx="3">
                  <c:v>101.1</c:v>
                </c:pt>
                <c:pt idx="4">
                  <c:v>101.9</c:v>
                </c:pt>
                <c:pt idx="5">
                  <c:v>101.8</c:v>
                </c:pt>
                <c:pt idx="6">
                  <c:v>102.7</c:v>
                </c:pt>
                <c:pt idx="7">
                  <c:v>102.4</c:v>
                </c:pt>
                <c:pt idx="8">
                  <c:v>103.3</c:v>
                </c:pt>
                <c:pt idx="9">
                  <c:v>102.9</c:v>
                </c:pt>
                <c:pt idx="10">
                  <c:v>102.8</c:v>
                </c:pt>
                <c:pt idx="11">
                  <c:v>102.3</c:v>
                </c:pt>
                <c:pt idx="12">
                  <c:v>102.2</c:v>
                </c:pt>
                <c:pt idx="13">
                  <c:v>102.7</c:v>
                </c:pt>
                <c:pt idx="14">
                  <c:v>102.8</c:v>
                </c:pt>
                <c:pt idx="15">
                  <c:v>103.6</c:v>
                </c:pt>
                <c:pt idx="16">
                  <c:v>103.9</c:v>
                </c:pt>
                <c:pt idx="17">
                  <c:v>103.7</c:v>
                </c:pt>
                <c:pt idx="18">
                  <c:v>104.5</c:v>
                </c:pt>
                <c:pt idx="19">
                  <c:v>99.5</c:v>
                </c:pt>
                <c:pt idx="20">
                  <c:v>102.6</c:v>
                </c:pt>
                <c:pt idx="21">
                  <c:v>102.4</c:v>
                </c:pt>
                <c:pt idx="22">
                  <c:v>103.2</c:v>
                </c:pt>
                <c:pt idx="23">
                  <c:v>102.4</c:v>
                </c:pt>
                <c:pt idx="24">
                  <c:v>103.3</c:v>
                </c:pt>
                <c:pt idx="25">
                  <c:v>103.7</c:v>
                </c:pt>
                <c:pt idx="26">
                  <c:v>103.8</c:v>
                </c:pt>
                <c:pt idx="27">
                  <c:v>104.6</c:v>
                </c:pt>
                <c:pt idx="28">
                  <c:v>105.9</c:v>
                </c:pt>
                <c:pt idx="29">
                  <c:v>106.2</c:v>
                </c:pt>
                <c:pt idx="30">
                  <c:v>106.7</c:v>
                </c:pt>
                <c:pt idx="31">
                  <c:v>108.1</c:v>
                </c:pt>
                <c:pt idx="32">
                  <c:v>107.7</c:v>
                </c:pt>
                <c:pt idx="33">
                  <c:v>108.9</c:v>
                </c:pt>
                <c:pt idx="34">
                  <c:v>108.6</c:v>
                </c:pt>
                <c:pt idx="35">
                  <c:v>108.5</c:v>
                </c:pt>
                <c:pt idx="36">
                  <c:v>108.1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76-4171-B763-84026C8875C4}"/>
            </c:ext>
          </c:extLst>
        </c:ser>
        <c:ser>
          <c:idx val="11"/>
          <c:order val="11"/>
          <c:tx>
            <c:strRef>
              <c:f>CPI!$N$46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CPI!$N$47:$N$83</c:f>
              <c:numCache>
                <c:formatCode>0.0</c:formatCode>
                <c:ptCount val="37"/>
                <c:pt idx="0">
                  <c:v>100</c:v>
                </c:pt>
                <c:pt idx="1">
                  <c:v>100.4</c:v>
                </c:pt>
                <c:pt idx="2">
                  <c:v>100.5</c:v>
                </c:pt>
                <c:pt idx="3">
                  <c:v>100.9</c:v>
                </c:pt>
                <c:pt idx="4">
                  <c:v>101.3</c:v>
                </c:pt>
                <c:pt idx="5">
                  <c:v>101.1</c:v>
                </c:pt>
                <c:pt idx="6">
                  <c:v>101</c:v>
                </c:pt>
                <c:pt idx="7">
                  <c:v>101.7</c:v>
                </c:pt>
                <c:pt idx="8">
                  <c:v>101.9</c:v>
                </c:pt>
                <c:pt idx="9">
                  <c:v>101.9</c:v>
                </c:pt>
                <c:pt idx="10">
                  <c:v>102.1</c:v>
                </c:pt>
                <c:pt idx="11">
                  <c:v>102.1</c:v>
                </c:pt>
                <c:pt idx="12">
                  <c:v>102.4</c:v>
                </c:pt>
                <c:pt idx="13">
                  <c:v>102.8</c:v>
                </c:pt>
                <c:pt idx="14">
                  <c:v>103</c:v>
                </c:pt>
                <c:pt idx="15">
                  <c:v>102.1</c:v>
                </c:pt>
                <c:pt idx="16">
                  <c:v>102.3</c:v>
                </c:pt>
                <c:pt idx="17">
                  <c:v>102.3</c:v>
                </c:pt>
                <c:pt idx="18">
                  <c:v>102.3</c:v>
                </c:pt>
                <c:pt idx="19">
                  <c:v>102.5</c:v>
                </c:pt>
                <c:pt idx="20">
                  <c:v>102.5</c:v>
                </c:pt>
                <c:pt idx="21">
                  <c:v>102.6</c:v>
                </c:pt>
                <c:pt idx="22">
                  <c:v>102.5</c:v>
                </c:pt>
                <c:pt idx="23">
                  <c:v>102.6</c:v>
                </c:pt>
                <c:pt idx="24">
                  <c:v>102.7</c:v>
                </c:pt>
                <c:pt idx="25">
                  <c:v>102.7</c:v>
                </c:pt>
                <c:pt idx="26">
                  <c:v>103.1</c:v>
                </c:pt>
                <c:pt idx="27">
                  <c:v>102.6</c:v>
                </c:pt>
                <c:pt idx="28">
                  <c:v>103.3</c:v>
                </c:pt>
                <c:pt idx="29">
                  <c:v>103.4</c:v>
                </c:pt>
                <c:pt idx="30">
                  <c:v>103.2</c:v>
                </c:pt>
                <c:pt idx="31">
                  <c:v>103.5</c:v>
                </c:pt>
                <c:pt idx="32">
                  <c:v>103.6</c:v>
                </c:pt>
                <c:pt idx="33">
                  <c:v>104</c:v>
                </c:pt>
                <c:pt idx="34">
                  <c:v>104</c:v>
                </c:pt>
                <c:pt idx="35">
                  <c:v>104.3</c:v>
                </c:pt>
                <c:pt idx="36">
                  <c:v>104.5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E76-4171-B763-84026C8875C4}"/>
            </c:ext>
          </c:extLst>
        </c:ser>
        <c:ser>
          <c:idx val="12"/>
          <c:order val="12"/>
          <c:tx>
            <c:strRef>
              <c:f>CPI!$O$46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CPI!$O$47:$O$83</c:f>
              <c:numCache>
                <c:formatCode>0.0</c:formatCode>
                <c:ptCount val="37"/>
                <c:pt idx="0">
                  <c:v>100</c:v>
                </c:pt>
                <c:pt idx="1">
                  <c:v>100.5</c:v>
                </c:pt>
                <c:pt idx="2">
                  <c:v>100.7</c:v>
                </c:pt>
                <c:pt idx="3">
                  <c:v>101.2</c:v>
                </c:pt>
                <c:pt idx="4">
                  <c:v>101.6</c:v>
                </c:pt>
                <c:pt idx="5">
                  <c:v>101.6</c:v>
                </c:pt>
                <c:pt idx="6">
                  <c:v>101.6</c:v>
                </c:pt>
                <c:pt idx="7">
                  <c:v>102</c:v>
                </c:pt>
                <c:pt idx="8">
                  <c:v>102.2</c:v>
                </c:pt>
                <c:pt idx="9">
                  <c:v>101.9</c:v>
                </c:pt>
                <c:pt idx="10">
                  <c:v>102.2</c:v>
                </c:pt>
                <c:pt idx="11">
                  <c:v>102.1</c:v>
                </c:pt>
                <c:pt idx="12">
                  <c:v>101.8</c:v>
                </c:pt>
                <c:pt idx="13">
                  <c:v>102.2</c:v>
                </c:pt>
                <c:pt idx="14">
                  <c:v>102.2</c:v>
                </c:pt>
                <c:pt idx="15">
                  <c:v>102.1</c:v>
                </c:pt>
                <c:pt idx="16">
                  <c:v>102.1</c:v>
                </c:pt>
                <c:pt idx="17">
                  <c:v>102.2</c:v>
                </c:pt>
                <c:pt idx="18">
                  <c:v>102.6</c:v>
                </c:pt>
                <c:pt idx="19">
                  <c:v>102.2</c:v>
                </c:pt>
                <c:pt idx="20">
                  <c:v>102.6</c:v>
                </c:pt>
                <c:pt idx="21">
                  <c:v>102.6</c:v>
                </c:pt>
                <c:pt idx="22">
                  <c:v>102.4</c:v>
                </c:pt>
                <c:pt idx="23">
                  <c:v>102.7</c:v>
                </c:pt>
                <c:pt idx="24">
                  <c:v>102.5</c:v>
                </c:pt>
                <c:pt idx="25">
                  <c:v>102.6</c:v>
                </c:pt>
                <c:pt idx="26">
                  <c:v>102.9</c:v>
                </c:pt>
                <c:pt idx="27">
                  <c:v>103.6</c:v>
                </c:pt>
                <c:pt idx="28">
                  <c:v>104.2</c:v>
                </c:pt>
                <c:pt idx="29">
                  <c:v>104.7</c:v>
                </c:pt>
                <c:pt idx="30">
                  <c:v>104.7</c:v>
                </c:pt>
                <c:pt idx="31">
                  <c:v>105.5</c:v>
                </c:pt>
                <c:pt idx="32">
                  <c:v>105.7</c:v>
                </c:pt>
                <c:pt idx="33">
                  <c:v>106.9</c:v>
                </c:pt>
                <c:pt idx="34">
                  <c:v>107.7</c:v>
                </c:pt>
                <c:pt idx="35">
                  <c:v>108.3</c:v>
                </c:pt>
                <c:pt idx="36">
                  <c:v>108.1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76-4171-B763-84026C887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7150608"/>
        <c:axId val="937157264"/>
      </c:lineChart>
      <c:catAx>
        <c:axId val="93715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57264"/>
        <c:crosses val="autoZero"/>
        <c:auto val="1"/>
        <c:lblAlgn val="ctr"/>
        <c:lblOffset val="100"/>
        <c:noMultiLvlLbl val="0"/>
      </c:catAx>
      <c:valAx>
        <c:axId val="93715726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5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Consumer Prices Index by division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CPI!$C$46</c:f>
              <c:strCache>
                <c:ptCount val="1"/>
                <c:pt idx="0">
                  <c:v>Food &amp; drink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CPI!$C$47:$C$83</c:f>
              <c:numCache>
                <c:formatCode>0.0</c:formatCode>
                <c:ptCount val="37"/>
                <c:pt idx="0">
                  <c:v>100</c:v>
                </c:pt>
                <c:pt idx="1">
                  <c:v>100.4</c:v>
                </c:pt>
                <c:pt idx="2">
                  <c:v>100.5</c:v>
                </c:pt>
                <c:pt idx="3">
                  <c:v>100.2</c:v>
                </c:pt>
                <c:pt idx="4">
                  <c:v>100.2</c:v>
                </c:pt>
                <c:pt idx="5">
                  <c:v>100.4</c:v>
                </c:pt>
                <c:pt idx="6">
                  <c:v>100.4</c:v>
                </c:pt>
                <c:pt idx="7">
                  <c:v>101</c:v>
                </c:pt>
                <c:pt idx="8">
                  <c:v>100.8</c:v>
                </c:pt>
                <c:pt idx="9">
                  <c:v>100.1</c:v>
                </c:pt>
                <c:pt idx="10">
                  <c:v>101</c:v>
                </c:pt>
                <c:pt idx="11">
                  <c:v>101.6</c:v>
                </c:pt>
                <c:pt idx="12">
                  <c:v>101.4</c:v>
                </c:pt>
                <c:pt idx="13">
                  <c:v>101.6</c:v>
                </c:pt>
                <c:pt idx="14">
                  <c:v>101.8</c:v>
                </c:pt>
                <c:pt idx="15">
                  <c:v>101.5</c:v>
                </c:pt>
                <c:pt idx="16">
                  <c:v>102</c:v>
                </c:pt>
                <c:pt idx="17">
                  <c:v>101.5</c:v>
                </c:pt>
                <c:pt idx="18">
                  <c:v>101.2</c:v>
                </c:pt>
                <c:pt idx="19">
                  <c:v>101.4</c:v>
                </c:pt>
                <c:pt idx="20">
                  <c:v>100.7</c:v>
                </c:pt>
                <c:pt idx="21">
                  <c:v>100.7</c:v>
                </c:pt>
                <c:pt idx="22">
                  <c:v>100.4</c:v>
                </c:pt>
                <c:pt idx="23">
                  <c:v>100.1</c:v>
                </c:pt>
                <c:pt idx="24">
                  <c:v>100.7</c:v>
                </c:pt>
                <c:pt idx="25">
                  <c:v>100.9</c:v>
                </c:pt>
                <c:pt idx="26">
                  <c:v>100.3</c:v>
                </c:pt>
                <c:pt idx="27">
                  <c:v>101.1</c:v>
                </c:pt>
                <c:pt idx="28">
                  <c:v>100.8</c:v>
                </c:pt>
                <c:pt idx="29">
                  <c:v>100.9</c:v>
                </c:pt>
                <c:pt idx="30">
                  <c:v>100.6</c:v>
                </c:pt>
                <c:pt idx="31">
                  <c:v>101.7</c:v>
                </c:pt>
                <c:pt idx="32">
                  <c:v>101.5</c:v>
                </c:pt>
                <c:pt idx="33">
                  <c:v>101.9</c:v>
                </c:pt>
                <c:pt idx="34">
                  <c:v>102.9</c:v>
                </c:pt>
                <c:pt idx="35">
                  <c:v>104.3</c:v>
                </c:pt>
                <c:pt idx="36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76-4171-B763-84026C8875C4}"/>
            </c:ext>
          </c:extLst>
        </c:ser>
        <c:ser>
          <c:idx val="1"/>
          <c:order val="1"/>
          <c:tx>
            <c:strRef>
              <c:f>CPI!$D$46</c:f>
              <c:strCache>
                <c:ptCount val="1"/>
                <c:pt idx="0">
                  <c:v>Alcohol &amp; tobacco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CPI!$D$47:$D$83</c:f>
              <c:numCache>
                <c:formatCode>0.0</c:formatCode>
                <c:ptCount val="37"/>
                <c:pt idx="0">
                  <c:v>100</c:v>
                </c:pt>
                <c:pt idx="1">
                  <c:v>100.9</c:v>
                </c:pt>
                <c:pt idx="2">
                  <c:v>100.5</c:v>
                </c:pt>
                <c:pt idx="3">
                  <c:v>100.1</c:v>
                </c:pt>
                <c:pt idx="4">
                  <c:v>100.4</c:v>
                </c:pt>
                <c:pt idx="5">
                  <c:v>100.6</c:v>
                </c:pt>
                <c:pt idx="6">
                  <c:v>100.4</c:v>
                </c:pt>
                <c:pt idx="7">
                  <c:v>100.6</c:v>
                </c:pt>
                <c:pt idx="8">
                  <c:v>100.5</c:v>
                </c:pt>
                <c:pt idx="9">
                  <c:v>100.8</c:v>
                </c:pt>
                <c:pt idx="10">
                  <c:v>100.6</c:v>
                </c:pt>
                <c:pt idx="11">
                  <c:v>99.1</c:v>
                </c:pt>
                <c:pt idx="12">
                  <c:v>101.5</c:v>
                </c:pt>
                <c:pt idx="13">
                  <c:v>101.6</c:v>
                </c:pt>
                <c:pt idx="14">
                  <c:v>101.9</c:v>
                </c:pt>
                <c:pt idx="15">
                  <c:v>102.6</c:v>
                </c:pt>
                <c:pt idx="16">
                  <c:v>103</c:v>
                </c:pt>
                <c:pt idx="17">
                  <c:v>102.7</c:v>
                </c:pt>
                <c:pt idx="18">
                  <c:v>103.1</c:v>
                </c:pt>
                <c:pt idx="19">
                  <c:v>102.5</c:v>
                </c:pt>
                <c:pt idx="20">
                  <c:v>102.6</c:v>
                </c:pt>
                <c:pt idx="21">
                  <c:v>102.8</c:v>
                </c:pt>
                <c:pt idx="22">
                  <c:v>102.6</c:v>
                </c:pt>
                <c:pt idx="23">
                  <c:v>102.7</c:v>
                </c:pt>
                <c:pt idx="24">
                  <c:v>104.7</c:v>
                </c:pt>
                <c:pt idx="25">
                  <c:v>104.4</c:v>
                </c:pt>
                <c:pt idx="26">
                  <c:v>104.3</c:v>
                </c:pt>
                <c:pt idx="27">
                  <c:v>104.8</c:v>
                </c:pt>
                <c:pt idx="28">
                  <c:v>104.6</c:v>
                </c:pt>
                <c:pt idx="29">
                  <c:v>105.2</c:v>
                </c:pt>
                <c:pt idx="30">
                  <c:v>104.6</c:v>
                </c:pt>
                <c:pt idx="31">
                  <c:v>105.1</c:v>
                </c:pt>
                <c:pt idx="32">
                  <c:v>105.4</c:v>
                </c:pt>
                <c:pt idx="33">
                  <c:v>104.8</c:v>
                </c:pt>
                <c:pt idx="34">
                  <c:v>107.5</c:v>
                </c:pt>
                <c:pt idx="35">
                  <c:v>106.7</c:v>
                </c:pt>
                <c:pt idx="36">
                  <c:v>108.1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76-4171-B763-84026C8875C4}"/>
            </c:ext>
          </c:extLst>
        </c:ser>
        <c:ser>
          <c:idx val="2"/>
          <c:order val="2"/>
          <c:tx>
            <c:strRef>
              <c:f>CPI!$E$46</c:f>
              <c:strCache>
                <c:ptCount val="1"/>
                <c:pt idx="0">
                  <c:v>Clothes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CPI!$E$47:$E$83</c:f>
              <c:numCache>
                <c:formatCode>0.0</c:formatCode>
                <c:ptCount val="37"/>
                <c:pt idx="0">
                  <c:v>100</c:v>
                </c:pt>
                <c:pt idx="1">
                  <c:v>100.9</c:v>
                </c:pt>
                <c:pt idx="2">
                  <c:v>102</c:v>
                </c:pt>
                <c:pt idx="3">
                  <c:v>102.1</c:v>
                </c:pt>
                <c:pt idx="4">
                  <c:v>102.6</c:v>
                </c:pt>
                <c:pt idx="5">
                  <c:v>101.5</c:v>
                </c:pt>
                <c:pt idx="6">
                  <c:v>98.7</c:v>
                </c:pt>
                <c:pt idx="7">
                  <c:v>100.5</c:v>
                </c:pt>
                <c:pt idx="8">
                  <c:v>103.6</c:v>
                </c:pt>
                <c:pt idx="9">
                  <c:v>104.5</c:v>
                </c:pt>
                <c:pt idx="10">
                  <c:v>105.5</c:v>
                </c:pt>
                <c:pt idx="11">
                  <c:v>103.7</c:v>
                </c:pt>
                <c:pt idx="12">
                  <c:v>100.2</c:v>
                </c:pt>
                <c:pt idx="13">
                  <c:v>101.1</c:v>
                </c:pt>
                <c:pt idx="14">
                  <c:v>100.8</c:v>
                </c:pt>
                <c:pt idx="15">
                  <c:v>99.1</c:v>
                </c:pt>
                <c:pt idx="16">
                  <c:v>99.4</c:v>
                </c:pt>
                <c:pt idx="17">
                  <c:v>99.3</c:v>
                </c:pt>
                <c:pt idx="18">
                  <c:v>98.6</c:v>
                </c:pt>
                <c:pt idx="19">
                  <c:v>99.1</c:v>
                </c:pt>
                <c:pt idx="20">
                  <c:v>102</c:v>
                </c:pt>
                <c:pt idx="21">
                  <c:v>104.5</c:v>
                </c:pt>
                <c:pt idx="22">
                  <c:v>101.7</c:v>
                </c:pt>
                <c:pt idx="23">
                  <c:v>101.8</c:v>
                </c:pt>
                <c:pt idx="24">
                  <c:v>96.8</c:v>
                </c:pt>
                <c:pt idx="25">
                  <c:v>95.3</c:v>
                </c:pt>
                <c:pt idx="26">
                  <c:v>96.8</c:v>
                </c:pt>
                <c:pt idx="27">
                  <c:v>99.2</c:v>
                </c:pt>
                <c:pt idx="28">
                  <c:v>101.5</c:v>
                </c:pt>
                <c:pt idx="29">
                  <c:v>102.3</c:v>
                </c:pt>
                <c:pt idx="30">
                  <c:v>100.2</c:v>
                </c:pt>
                <c:pt idx="31">
                  <c:v>100.4</c:v>
                </c:pt>
                <c:pt idx="32">
                  <c:v>102.6</c:v>
                </c:pt>
                <c:pt idx="33">
                  <c:v>104.2</c:v>
                </c:pt>
                <c:pt idx="34">
                  <c:v>105.3</c:v>
                </c:pt>
                <c:pt idx="35">
                  <c:v>106</c:v>
                </c:pt>
                <c:pt idx="36">
                  <c:v>102.9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76-4171-B763-84026C8875C4}"/>
            </c:ext>
          </c:extLst>
        </c:ser>
        <c:ser>
          <c:idx val="3"/>
          <c:order val="3"/>
          <c:tx>
            <c:strRef>
              <c:f>CPI!$F$46</c:f>
              <c:strCache>
                <c:ptCount val="1"/>
                <c:pt idx="0">
                  <c:v>Housing, water, heating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CPI!$F$47:$F$83</c:f>
              <c:numCache>
                <c:formatCode>0.0</c:formatCode>
                <c:ptCount val="37"/>
                <c:pt idx="0">
                  <c:v>100</c:v>
                </c:pt>
                <c:pt idx="1">
                  <c:v>100.1</c:v>
                </c:pt>
                <c:pt idx="2">
                  <c:v>100.2</c:v>
                </c:pt>
                <c:pt idx="3">
                  <c:v>102.6</c:v>
                </c:pt>
                <c:pt idx="4">
                  <c:v>102.8</c:v>
                </c:pt>
                <c:pt idx="5">
                  <c:v>102.8</c:v>
                </c:pt>
                <c:pt idx="6">
                  <c:v>102.9</c:v>
                </c:pt>
                <c:pt idx="7">
                  <c:v>102.9</c:v>
                </c:pt>
                <c:pt idx="8">
                  <c:v>103</c:v>
                </c:pt>
                <c:pt idx="9">
                  <c:v>101.8</c:v>
                </c:pt>
                <c:pt idx="10">
                  <c:v>101.9</c:v>
                </c:pt>
                <c:pt idx="11">
                  <c:v>102</c:v>
                </c:pt>
                <c:pt idx="12">
                  <c:v>102</c:v>
                </c:pt>
                <c:pt idx="13">
                  <c:v>101.9</c:v>
                </c:pt>
                <c:pt idx="14">
                  <c:v>101.9</c:v>
                </c:pt>
                <c:pt idx="15">
                  <c:v>101.4</c:v>
                </c:pt>
                <c:pt idx="16">
                  <c:v>101.5</c:v>
                </c:pt>
                <c:pt idx="17">
                  <c:v>101.6</c:v>
                </c:pt>
                <c:pt idx="18">
                  <c:v>101.9</c:v>
                </c:pt>
                <c:pt idx="19">
                  <c:v>102</c:v>
                </c:pt>
                <c:pt idx="20">
                  <c:v>102</c:v>
                </c:pt>
                <c:pt idx="21">
                  <c:v>100.5</c:v>
                </c:pt>
                <c:pt idx="22">
                  <c:v>100.5</c:v>
                </c:pt>
                <c:pt idx="23">
                  <c:v>100.7</c:v>
                </c:pt>
                <c:pt idx="24">
                  <c:v>100.8</c:v>
                </c:pt>
                <c:pt idx="25">
                  <c:v>100.9</c:v>
                </c:pt>
                <c:pt idx="26">
                  <c:v>101</c:v>
                </c:pt>
                <c:pt idx="27">
                  <c:v>103.3</c:v>
                </c:pt>
                <c:pt idx="28">
                  <c:v>103.4</c:v>
                </c:pt>
                <c:pt idx="29">
                  <c:v>103.6</c:v>
                </c:pt>
                <c:pt idx="30">
                  <c:v>103.7</c:v>
                </c:pt>
                <c:pt idx="31">
                  <c:v>103.8</c:v>
                </c:pt>
                <c:pt idx="32">
                  <c:v>104</c:v>
                </c:pt>
                <c:pt idx="33">
                  <c:v>107.3</c:v>
                </c:pt>
                <c:pt idx="34">
                  <c:v>107.5</c:v>
                </c:pt>
                <c:pt idx="35">
                  <c:v>107.6</c:v>
                </c:pt>
                <c:pt idx="36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76-4171-B763-84026C8875C4}"/>
            </c:ext>
          </c:extLst>
        </c:ser>
        <c:ser>
          <c:idx val="4"/>
          <c:order val="4"/>
          <c:tx>
            <c:strRef>
              <c:f>CPI!$G$46</c:f>
              <c:strCache>
                <c:ptCount val="1"/>
                <c:pt idx="0">
                  <c:v>Furniture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CPI!$G$47:$G$83</c:f>
              <c:numCache>
                <c:formatCode>0.0</c:formatCode>
                <c:ptCount val="37"/>
                <c:pt idx="0">
                  <c:v>100</c:v>
                </c:pt>
                <c:pt idx="1">
                  <c:v>101.8</c:v>
                </c:pt>
                <c:pt idx="2">
                  <c:v>102</c:v>
                </c:pt>
                <c:pt idx="3">
                  <c:v>100.8</c:v>
                </c:pt>
                <c:pt idx="4">
                  <c:v>101.7</c:v>
                </c:pt>
                <c:pt idx="5">
                  <c:v>102.4</c:v>
                </c:pt>
                <c:pt idx="6">
                  <c:v>100.8</c:v>
                </c:pt>
                <c:pt idx="7">
                  <c:v>101.7</c:v>
                </c:pt>
                <c:pt idx="8">
                  <c:v>102.7</c:v>
                </c:pt>
                <c:pt idx="9">
                  <c:v>101.7</c:v>
                </c:pt>
                <c:pt idx="10">
                  <c:v>102.1</c:v>
                </c:pt>
                <c:pt idx="11">
                  <c:v>103.5</c:v>
                </c:pt>
                <c:pt idx="12">
                  <c:v>100.2</c:v>
                </c:pt>
                <c:pt idx="13">
                  <c:v>101.9</c:v>
                </c:pt>
                <c:pt idx="14">
                  <c:v>102</c:v>
                </c:pt>
                <c:pt idx="15">
                  <c:v>100.4</c:v>
                </c:pt>
                <c:pt idx="16">
                  <c:v>101.1</c:v>
                </c:pt>
                <c:pt idx="17">
                  <c:v>101.9</c:v>
                </c:pt>
                <c:pt idx="18">
                  <c:v>101.5</c:v>
                </c:pt>
                <c:pt idx="19">
                  <c:v>102.1</c:v>
                </c:pt>
                <c:pt idx="20">
                  <c:v>102.2</c:v>
                </c:pt>
                <c:pt idx="21">
                  <c:v>101.8</c:v>
                </c:pt>
                <c:pt idx="22">
                  <c:v>101.8</c:v>
                </c:pt>
                <c:pt idx="23">
                  <c:v>102.8</c:v>
                </c:pt>
                <c:pt idx="24">
                  <c:v>101.2</c:v>
                </c:pt>
                <c:pt idx="25">
                  <c:v>102.8</c:v>
                </c:pt>
                <c:pt idx="26">
                  <c:v>103.6</c:v>
                </c:pt>
                <c:pt idx="27">
                  <c:v>103.1</c:v>
                </c:pt>
                <c:pt idx="28">
                  <c:v>104</c:v>
                </c:pt>
                <c:pt idx="29">
                  <c:v>105.3</c:v>
                </c:pt>
                <c:pt idx="30">
                  <c:v>104.5</c:v>
                </c:pt>
                <c:pt idx="31">
                  <c:v>105.9</c:v>
                </c:pt>
                <c:pt idx="32">
                  <c:v>106.9</c:v>
                </c:pt>
                <c:pt idx="33">
                  <c:v>107.6</c:v>
                </c:pt>
                <c:pt idx="34">
                  <c:v>108.1</c:v>
                </c:pt>
                <c:pt idx="35">
                  <c:v>110.3</c:v>
                </c:pt>
                <c:pt idx="36">
                  <c:v>109.7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76-4171-B763-84026C8875C4}"/>
            </c:ext>
          </c:extLst>
        </c:ser>
        <c:ser>
          <c:idx val="5"/>
          <c:order val="5"/>
          <c:tx>
            <c:strRef>
              <c:f>CPI!$H$46</c:f>
              <c:strCache>
                <c:ptCount val="1"/>
                <c:pt idx="0">
                  <c:v>Health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CPI!$H$47:$H$83</c:f>
              <c:numCache>
                <c:formatCode>0.0</c:formatCode>
                <c:ptCount val="37"/>
                <c:pt idx="0">
                  <c:v>100</c:v>
                </c:pt>
                <c:pt idx="1">
                  <c:v>100.2</c:v>
                </c:pt>
                <c:pt idx="2">
                  <c:v>100.5</c:v>
                </c:pt>
                <c:pt idx="3">
                  <c:v>101.3</c:v>
                </c:pt>
                <c:pt idx="4">
                  <c:v>101.4</c:v>
                </c:pt>
                <c:pt idx="5">
                  <c:v>101.7</c:v>
                </c:pt>
                <c:pt idx="6">
                  <c:v>101.7</c:v>
                </c:pt>
                <c:pt idx="7">
                  <c:v>101.8</c:v>
                </c:pt>
                <c:pt idx="8">
                  <c:v>102.3</c:v>
                </c:pt>
                <c:pt idx="9">
                  <c:v>101.9</c:v>
                </c:pt>
                <c:pt idx="10">
                  <c:v>102.2</c:v>
                </c:pt>
                <c:pt idx="11">
                  <c:v>102.3</c:v>
                </c:pt>
                <c:pt idx="12">
                  <c:v>102.9</c:v>
                </c:pt>
                <c:pt idx="13">
                  <c:v>103.2</c:v>
                </c:pt>
                <c:pt idx="14">
                  <c:v>103.7</c:v>
                </c:pt>
                <c:pt idx="15">
                  <c:v>103.5</c:v>
                </c:pt>
                <c:pt idx="16">
                  <c:v>102.1</c:v>
                </c:pt>
                <c:pt idx="17">
                  <c:v>103.8</c:v>
                </c:pt>
                <c:pt idx="18">
                  <c:v>105</c:v>
                </c:pt>
                <c:pt idx="19">
                  <c:v>104.4</c:v>
                </c:pt>
                <c:pt idx="20">
                  <c:v>104.3</c:v>
                </c:pt>
                <c:pt idx="21">
                  <c:v>104.1</c:v>
                </c:pt>
                <c:pt idx="22">
                  <c:v>104</c:v>
                </c:pt>
                <c:pt idx="23">
                  <c:v>103.4</c:v>
                </c:pt>
                <c:pt idx="24">
                  <c:v>104</c:v>
                </c:pt>
                <c:pt idx="25">
                  <c:v>103.6</c:v>
                </c:pt>
                <c:pt idx="26">
                  <c:v>103.9</c:v>
                </c:pt>
                <c:pt idx="27">
                  <c:v>105.1</c:v>
                </c:pt>
                <c:pt idx="28">
                  <c:v>104.9</c:v>
                </c:pt>
                <c:pt idx="29">
                  <c:v>105.4</c:v>
                </c:pt>
                <c:pt idx="30">
                  <c:v>105.8</c:v>
                </c:pt>
                <c:pt idx="31">
                  <c:v>105.7</c:v>
                </c:pt>
                <c:pt idx="32">
                  <c:v>105.6</c:v>
                </c:pt>
                <c:pt idx="33">
                  <c:v>105.2</c:v>
                </c:pt>
                <c:pt idx="34">
                  <c:v>105.3</c:v>
                </c:pt>
                <c:pt idx="35">
                  <c:v>105.6</c:v>
                </c:pt>
                <c:pt idx="36">
                  <c:v>106.3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76-4171-B763-84026C8875C4}"/>
            </c:ext>
          </c:extLst>
        </c:ser>
        <c:ser>
          <c:idx val="6"/>
          <c:order val="6"/>
          <c:tx>
            <c:strRef>
              <c:f>CPI!$I$46</c:f>
              <c:strCache>
                <c:ptCount val="1"/>
                <c:pt idx="0">
                  <c:v>Transport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CPI!$I$47:$I$83</c:f>
              <c:numCache>
                <c:formatCode>0.0</c:formatCode>
                <c:ptCount val="37"/>
                <c:pt idx="0">
                  <c:v>100</c:v>
                </c:pt>
                <c:pt idx="1">
                  <c:v>100.4</c:v>
                </c:pt>
                <c:pt idx="2">
                  <c:v>100.4</c:v>
                </c:pt>
                <c:pt idx="3">
                  <c:v>102.6</c:v>
                </c:pt>
                <c:pt idx="4">
                  <c:v>102.3</c:v>
                </c:pt>
                <c:pt idx="5">
                  <c:v>102.7</c:v>
                </c:pt>
                <c:pt idx="6">
                  <c:v>103.1</c:v>
                </c:pt>
                <c:pt idx="7">
                  <c:v>104.5</c:v>
                </c:pt>
                <c:pt idx="8">
                  <c:v>101.8</c:v>
                </c:pt>
                <c:pt idx="9">
                  <c:v>101.6</c:v>
                </c:pt>
                <c:pt idx="10">
                  <c:v>101.3</c:v>
                </c:pt>
                <c:pt idx="11">
                  <c:v>101.9</c:v>
                </c:pt>
                <c:pt idx="12">
                  <c:v>101.8</c:v>
                </c:pt>
                <c:pt idx="13">
                  <c:v>102.2</c:v>
                </c:pt>
                <c:pt idx="14">
                  <c:v>101.6</c:v>
                </c:pt>
                <c:pt idx="15">
                  <c:v>101.6</c:v>
                </c:pt>
                <c:pt idx="16">
                  <c:v>100.5</c:v>
                </c:pt>
                <c:pt idx="17">
                  <c:v>101.1</c:v>
                </c:pt>
                <c:pt idx="18">
                  <c:v>102.4</c:v>
                </c:pt>
                <c:pt idx="19">
                  <c:v>103.5</c:v>
                </c:pt>
                <c:pt idx="20">
                  <c:v>102.7</c:v>
                </c:pt>
                <c:pt idx="21">
                  <c:v>102.8</c:v>
                </c:pt>
                <c:pt idx="22">
                  <c:v>102.3</c:v>
                </c:pt>
                <c:pt idx="23">
                  <c:v>103.8</c:v>
                </c:pt>
                <c:pt idx="24">
                  <c:v>103.9</c:v>
                </c:pt>
                <c:pt idx="25">
                  <c:v>104.7</c:v>
                </c:pt>
                <c:pt idx="26">
                  <c:v>105.4</c:v>
                </c:pt>
                <c:pt idx="27">
                  <c:v>106.5</c:v>
                </c:pt>
                <c:pt idx="28">
                  <c:v>106.9</c:v>
                </c:pt>
                <c:pt idx="29">
                  <c:v>108.3</c:v>
                </c:pt>
                <c:pt idx="30">
                  <c:v>110.3</c:v>
                </c:pt>
                <c:pt idx="31">
                  <c:v>111.5</c:v>
                </c:pt>
                <c:pt idx="32">
                  <c:v>111.3</c:v>
                </c:pt>
                <c:pt idx="33">
                  <c:v>113</c:v>
                </c:pt>
                <c:pt idx="34">
                  <c:v>115</c:v>
                </c:pt>
                <c:pt idx="35">
                  <c:v>116.2</c:v>
                </c:pt>
                <c:pt idx="36">
                  <c:v>115.7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76-4171-B763-84026C8875C4}"/>
            </c:ext>
          </c:extLst>
        </c:ser>
        <c:ser>
          <c:idx val="7"/>
          <c:order val="7"/>
          <c:tx>
            <c:strRef>
              <c:f>CPI!$J$46</c:f>
              <c:strCache>
                <c:ptCount val="1"/>
                <c:pt idx="0">
                  <c:v>Communication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CPI!$J$47:$J$83</c:f>
              <c:numCache>
                <c:formatCode>0.0</c:formatCode>
                <c:ptCount val="37"/>
                <c:pt idx="0">
                  <c:v>100</c:v>
                </c:pt>
                <c:pt idx="1">
                  <c:v>100</c:v>
                </c:pt>
                <c:pt idx="2">
                  <c:v>100.1</c:v>
                </c:pt>
                <c:pt idx="3">
                  <c:v>101.3</c:v>
                </c:pt>
                <c:pt idx="4">
                  <c:v>102</c:v>
                </c:pt>
                <c:pt idx="5">
                  <c:v>102.1</c:v>
                </c:pt>
                <c:pt idx="6">
                  <c:v>102.2</c:v>
                </c:pt>
                <c:pt idx="7">
                  <c:v>102.4</c:v>
                </c:pt>
                <c:pt idx="8">
                  <c:v>103.1</c:v>
                </c:pt>
                <c:pt idx="9">
                  <c:v>103.2</c:v>
                </c:pt>
                <c:pt idx="10">
                  <c:v>103.1</c:v>
                </c:pt>
                <c:pt idx="11">
                  <c:v>104</c:v>
                </c:pt>
                <c:pt idx="12">
                  <c:v>104.2</c:v>
                </c:pt>
                <c:pt idx="13">
                  <c:v>104.5</c:v>
                </c:pt>
                <c:pt idx="14">
                  <c:v>105.1</c:v>
                </c:pt>
                <c:pt idx="15">
                  <c:v>105.6</c:v>
                </c:pt>
                <c:pt idx="16">
                  <c:v>106.1</c:v>
                </c:pt>
                <c:pt idx="17">
                  <c:v>106.1</c:v>
                </c:pt>
                <c:pt idx="18">
                  <c:v>106.6</c:v>
                </c:pt>
                <c:pt idx="19">
                  <c:v>106.6</c:v>
                </c:pt>
                <c:pt idx="20">
                  <c:v>106.6</c:v>
                </c:pt>
                <c:pt idx="21">
                  <c:v>106.6</c:v>
                </c:pt>
                <c:pt idx="22">
                  <c:v>106.7</c:v>
                </c:pt>
                <c:pt idx="23">
                  <c:v>106.7</c:v>
                </c:pt>
                <c:pt idx="24">
                  <c:v>106.4</c:v>
                </c:pt>
                <c:pt idx="25">
                  <c:v>106.4</c:v>
                </c:pt>
                <c:pt idx="26">
                  <c:v>106.8</c:v>
                </c:pt>
                <c:pt idx="27">
                  <c:v>108.6</c:v>
                </c:pt>
                <c:pt idx="28">
                  <c:v>108.5</c:v>
                </c:pt>
                <c:pt idx="29">
                  <c:v>108.7</c:v>
                </c:pt>
                <c:pt idx="30">
                  <c:v>108.1</c:v>
                </c:pt>
                <c:pt idx="31">
                  <c:v>107.8</c:v>
                </c:pt>
                <c:pt idx="32">
                  <c:v>108.2</c:v>
                </c:pt>
                <c:pt idx="33">
                  <c:v>108.1</c:v>
                </c:pt>
                <c:pt idx="34">
                  <c:v>107.9</c:v>
                </c:pt>
                <c:pt idx="35">
                  <c:v>107.4</c:v>
                </c:pt>
                <c:pt idx="36">
                  <c:v>107.5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E76-4171-B763-84026C8875C4}"/>
            </c:ext>
          </c:extLst>
        </c:ser>
        <c:ser>
          <c:idx val="8"/>
          <c:order val="8"/>
          <c:tx>
            <c:strRef>
              <c:f>CPI!$K$46</c:f>
              <c:strCache>
                <c:ptCount val="1"/>
                <c:pt idx="0">
                  <c:v>Culture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CPI!$K$47:$K$83</c:f>
              <c:numCache>
                <c:formatCode>0.0</c:formatCode>
                <c:ptCount val="37"/>
                <c:pt idx="0">
                  <c:v>100</c:v>
                </c:pt>
                <c:pt idx="1">
                  <c:v>100.5</c:v>
                </c:pt>
                <c:pt idx="2">
                  <c:v>100.7</c:v>
                </c:pt>
                <c:pt idx="3">
                  <c:v>99.8</c:v>
                </c:pt>
                <c:pt idx="4">
                  <c:v>100.4</c:v>
                </c:pt>
                <c:pt idx="5">
                  <c:v>100</c:v>
                </c:pt>
                <c:pt idx="6">
                  <c:v>101</c:v>
                </c:pt>
                <c:pt idx="7">
                  <c:v>100.4</c:v>
                </c:pt>
                <c:pt idx="8">
                  <c:v>100.9</c:v>
                </c:pt>
                <c:pt idx="9">
                  <c:v>101.3</c:v>
                </c:pt>
                <c:pt idx="10">
                  <c:v>101.8</c:v>
                </c:pt>
                <c:pt idx="11">
                  <c:v>101.6</c:v>
                </c:pt>
                <c:pt idx="12">
                  <c:v>101.5</c:v>
                </c:pt>
                <c:pt idx="13">
                  <c:v>101.9</c:v>
                </c:pt>
                <c:pt idx="14">
                  <c:v>102.1</c:v>
                </c:pt>
                <c:pt idx="15">
                  <c:v>102.4</c:v>
                </c:pt>
                <c:pt idx="16">
                  <c:v>102.3</c:v>
                </c:pt>
                <c:pt idx="17">
                  <c:v>102.6</c:v>
                </c:pt>
                <c:pt idx="18">
                  <c:v>103.7</c:v>
                </c:pt>
                <c:pt idx="19">
                  <c:v>103.2</c:v>
                </c:pt>
                <c:pt idx="20">
                  <c:v>103.4</c:v>
                </c:pt>
                <c:pt idx="21">
                  <c:v>103.4</c:v>
                </c:pt>
                <c:pt idx="22">
                  <c:v>103.7</c:v>
                </c:pt>
                <c:pt idx="23">
                  <c:v>104.2</c:v>
                </c:pt>
                <c:pt idx="24">
                  <c:v>104.1</c:v>
                </c:pt>
                <c:pt idx="25">
                  <c:v>104.1</c:v>
                </c:pt>
                <c:pt idx="26">
                  <c:v>104.3</c:v>
                </c:pt>
                <c:pt idx="27">
                  <c:v>103.2</c:v>
                </c:pt>
                <c:pt idx="28">
                  <c:v>104.4</c:v>
                </c:pt>
                <c:pt idx="29">
                  <c:v>104.8</c:v>
                </c:pt>
                <c:pt idx="30">
                  <c:v>104.4</c:v>
                </c:pt>
                <c:pt idx="31">
                  <c:v>105.6</c:v>
                </c:pt>
                <c:pt idx="32">
                  <c:v>106.2</c:v>
                </c:pt>
                <c:pt idx="33">
                  <c:v>106</c:v>
                </c:pt>
                <c:pt idx="34">
                  <c:v>107.1</c:v>
                </c:pt>
                <c:pt idx="35">
                  <c:v>107.4</c:v>
                </c:pt>
                <c:pt idx="36">
                  <c:v>107.1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E76-4171-B763-84026C8875C4}"/>
            </c:ext>
          </c:extLst>
        </c:ser>
        <c:ser>
          <c:idx val="9"/>
          <c:order val="9"/>
          <c:tx>
            <c:strRef>
              <c:f>CPI!$L$46</c:f>
              <c:strCache>
                <c:ptCount val="1"/>
                <c:pt idx="0">
                  <c:v>Education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CPI!$L$47:$L$83</c:f>
              <c:numCache>
                <c:formatCode>0.0</c:formatCode>
                <c:ptCount val="3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101</c:v>
                </c:pt>
                <c:pt idx="9">
                  <c:v>102.7</c:v>
                </c:pt>
                <c:pt idx="10">
                  <c:v>102.7</c:v>
                </c:pt>
                <c:pt idx="11">
                  <c:v>102.7</c:v>
                </c:pt>
                <c:pt idx="12">
                  <c:v>102.7</c:v>
                </c:pt>
                <c:pt idx="13">
                  <c:v>102.7</c:v>
                </c:pt>
                <c:pt idx="14">
                  <c:v>102.7</c:v>
                </c:pt>
                <c:pt idx="15">
                  <c:v>102.7</c:v>
                </c:pt>
                <c:pt idx="16">
                  <c:v>102.7</c:v>
                </c:pt>
                <c:pt idx="17">
                  <c:v>102.7</c:v>
                </c:pt>
                <c:pt idx="18">
                  <c:v>102.7</c:v>
                </c:pt>
                <c:pt idx="19">
                  <c:v>102.7</c:v>
                </c:pt>
                <c:pt idx="20">
                  <c:v>103.1</c:v>
                </c:pt>
                <c:pt idx="21">
                  <c:v>104.9</c:v>
                </c:pt>
                <c:pt idx="22">
                  <c:v>104.9</c:v>
                </c:pt>
                <c:pt idx="23">
                  <c:v>104.9</c:v>
                </c:pt>
                <c:pt idx="24">
                  <c:v>104.9</c:v>
                </c:pt>
                <c:pt idx="25">
                  <c:v>104.9</c:v>
                </c:pt>
                <c:pt idx="26">
                  <c:v>104.9</c:v>
                </c:pt>
                <c:pt idx="27">
                  <c:v>104.9</c:v>
                </c:pt>
                <c:pt idx="28">
                  <c:v>104.9</c:v>
                </c:pt>
                <c:pt idx="29">
                  <c:v>104.9</c:v>
                </c:pt>
                <c:pt idx="30">
                  <c:v>104.9</c:v>
                </c:pt>
                <c:pt idx="31">
                  <c:v>104.9</c:v>
                </c:pt>
                <c:pt idx="32">
                  <c:v>106</c:v>
                </c:pt>
                <c:pt idx="33">
                  <c:v>109.6</c:v>
                </c:pt>
                <c:pt idx="34">
                  <c:v>109.6</c:v>
                </c:pt>
                <c:pt idx="35">
                  <c:v>109.6</c:v>
                </c:pt>
                <c:pt idx="36">
                  <c:v>109.6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E76-4171-B763-84026C8875C4}"/>
            </c:ext>
          </c:extLst>
        </c:ser>
        <c:ser>
          <c:idx val="10"/>
          <c:order val="10"/>
          <c:tx>
            <c:strRef>
              <c:f>CPI!$M$46</c:f>
              <c:strCache>
                <c:ptCount val="1"/>
                <c:pt idx="0">
                  <c:v>Restaurants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CPI!$M$47:$M$83</c:f>
              <c:numCache>
                <c:formatCode>0.0</c:formatCode>
                <c:ptCount val="37"/>
                <c:pt idx="0">
                  <c:v>100</c:v>
                </c:pt>
                <c:pt idx="1">
                  <c:v>100.3</c:v>
                </c:pt>
                <c:pt idx="2">
                  <c:v>100.7</c:v>
                </c:pt>
                <c:pt idx="3">
                  <c:v>101.1</c:v>
                </c:pt>
                <c:pt idx="4">
                  <c:v>101.9</c:v>
                </c:pt>
                <c:pt idx="5">
                  <c:v>101.8</c:v>
                </c:pt>
                <c:pt idx="6">
                  <c:v>102.7</c:v>
                </c:pt>
                <c:pt idx="7">
                  <c:v>102.4</c:v>
                </c:pt>
                <c:pt idx="8">
                  <c:v>103.3</c:v>
                </c:pt>
                <c:pt idx="9">
                  <c:v>102.9</c:v>
                </c:pt>
                <c:pt idx="10">
                  <c:v>102.8</c:v>
                </c:pt>
                <c:pt idx="11">
                  <c:v>102.3</c:v>
                </c:pt>
                <c:pt idx="12">
                  <c:v>102.2</c:v>
                </c:pt>
                <c:pt idx="13">
                  <c:v>102.7</c:v>
                </c:pt>
                <c:pt idx="14">
                  <c:v>102.8</c:v>
                </c:pt>
                <c:pt idx="15">
                  <c:v>103.6</c:v>
                </c:pt>
                <c:pt idx="16">
                  <c:v>103.9</c:v>
                </c:pt>
                <c:pt idx="17">
                  <c:v>103.7</c:v>
                </c:pt>
                <c:pt idx="18">
                  <c:v>104.5</c:v>
                </c:pt>
                <c:pt idx="19">
                  <c:v>99.5</c:v>
                </c:pt>
                <c:pt idx="20">
                  <c:v>102.6</c:v>
                </c:pt>
                <c:pt idx="21">
                  <c:v>102.4</c:v>
                </c:pt>
                <c:pt idx="22">
                  <c:v>103.2</c:v>
                </c:pt>
                <c:pt idx="23">
                  <c:v>102.4</c:v>
                </c:pt>
                <c:pt idx="24">
                  <c:v>103.3</c:v>
                </c:pt>
                <c:pt idx="25">
                  <c:v>103.7</c:v>
                </c:pt>
                <c:pt idx="26">
                  <c:v>103.8</c:v>
                </c:pt>
                <c:pt idx="27">
                  <c:v>104.6</c:v>
                </c:pt>
                <c:pt idx="28">
                  <c:v>105.9</c:v>
                </c:pt>
                <c:pt idx="29">
                  <c:v>106.2</c:v>
                </c:pt>
                <c:pt idx="30">
                  <c:v>106.7</c:v>
                </c:pt>
                <c:pt idx="31">
                  <c:v>108.1</c:v>
                </c:pt>
                <c:pt idx="32">
                  <c:v>107.7</c:v>
                </c:pt>
                <c:pt idx="33">
                  <c:v>108.9</c:v>
                </c:pt>
                <c:pt idx="34">
                  <c:v>108.6</c:v>
                </c:pt>
                <c:pt idx="35">
                  <c:v>108.5</c:v>
                </c:pt>
                <c:pt idx="36">
                  <c:v>108.1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76-4171-B763-84026C8875C4}"/>
            </c:ext>
          </c:extLst>
        </c:ser>
        <c:ser>
          <c:idx val="11"/>
          <c:order val="11"/>
          <c:tx>
            <c:strRef>
              <c:f>CPI!$N$46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CPI!$N$47:$N$83</c:f>
              <c:numCache>
                <c:formatCode>0.0</c:formatCode>
                <c:ptCount val="37"/>
                <c:pt idx="0">
                  <c:v>100</c:v>
                </c:pt>
                <c:pt idx="1">
                  <c:v>100.4</c:v>
                </c:pt>
                <c:pt idx="2">
                  <c:v>100.5</c:v>
                </c:pt>
                <c:pt idx="3">
                  <c:v>100.9</c:v>
                </c:pt>
                <c:pt idx="4">
                  <c:v>101.3</c:v>
                </c:pt>
                <c:pt idx="5">
                  <c:v>101.1</c:v>
                </c:pt>
                <c:pt idx="6">
                  <c:v>101</c:v>
                </c:pt>
                <c:pt idx="7">
                  <c:v>101.7</c:v>
                </c:pt>
                <c:pt idx="8">
                  <c:v>101.9</c:v>
                </c:pt>
                <c:pt idx="9">
                  <c:v>101.9</c:v>
                </c:pt>
                <c:pt idx="10">
                  <c:v>102.1</c:v>
                </c:pt>
                <c:pt idx="11">
                  <c:v>102.1</c:v>
                </c:pt>
                <c:pt idx="12">
                  <c:v>102.4</c:v>
                </c:pt>
                <c:pt idx="13">
                  <c:v>102.8</c:v>
                </c:pt>
                <c:pt idx="14">
                  <c:v>103</c:v>
                </c:pt>
                <c:pt idx="15">
                  <c:v>102.1</c:v>
                </c:pt>
                <c:pt idx="16">
                  <c:v>102.3</c:v>
                </c:pt>
                <c:pt idx="17">
                  <c:v>102.3</c:v>
                </c:pt>
                <c:pt idx="18">
                  <c:v>102.3</c:v>
                </c:pt>
                <c:pt idx="19">
                  <c:v>102.5</c:v>
                </c:pt>
                <c:pt idx="20">
                  <c:v>102.5</c:v>
                </c:pt>
                <c:pt idx="21">
                  <c:v>102.6</c:v>
                </c:pt>
                <c:pt idx="22">
                  <c:v>102.5</c:v>
                </c:pt>
                <c:pt idx="23">
                  <c:v>102.6</c:v>
                </c:pt>
                <c:pt idx="24">
                  <c:v>102.7</c:v>
                </c:pt>
                <c:pt idx="25">
                  <c:v>102.7</c:v>
                </c:pt>
                <c:pt idx="26">
                  <c:v>103.1</c:v>
                </c:pt>
                <c:pt idx="27">
                  <c:v>102.6</c:v>
                </c:pt>
                <c:pt idx="28">
                  <c:v>103.3</c:v>
                </c:pt>
                <c:pt idx="29">
                  <c:v>103.4</c:v>
                </c:pt>
                <c:pt idx="30">
                  <c:v>103.2</c:v>
                </c:pt>
                <c:pt idx="31">
                  <c:v>103.5</c:v>
                </c:pt>
                <c:pt idx="32">
                  <c:v>103.6</c:v>
                </c:pt>
                <c:pt idx="33">
                  <c:v>104</c:v>
                </c:pt>
                <c:pt idx="34">
                  <c:v>104</c:v>
                </c:pt>
                <c:pt idx="35">
                  <c:v>104.3</c:v>
                </c:pt>
                <c:pt idx="36">
                  <c:v>104.5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E76-4171-B763-84026C8875C4}"/>
            </c:ext>
          </c:extLst>
        </c:ser>
        <c:ser>
          <c:idx val="12"/>
          <c:order val="12"/>
          <c:tx>
            <c:strRef>
              <c:f>CPI!$O$46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CPI!$O$47:$O$83</c:f>
              <c:numCache>
                <c:formatCode>0.0</c:formatCode>
                <c:ptCount val="37"/>
                <c:pt idx="0">
                  <c:v>100</c:v>
                </c:pt>
                <c:pt idx="1">
                  <c:v>100.5</c:v>
                </c:pt>
                <c:pt idx="2">
                  <c:v>100.7</c:v>
                </c:pt>
                <c:pt idx="3">
                  <c:v>101.2</c:v>
                </c:pt>
                <c:pt idx="4">
                  <c:v>101.6</c:v>
                </c:pt>
                <c:pt idx="5">
                  <c:v>101.6</c:v>
                </c:pt>
                <c:pt idx="6">
                  <c:v>101.6</c:v>
                </c:pt>
                <c:pt idx="7">
                  <c:v>102</c:v>
                </c:pt>
                <c:pt idx="8">
                  <c:v>102.2</c:v>
                </c:pt>
                <c:pt idx="9">
                  <c:v>101.9</c:v>
                </c:pt>
                <c:pt idx="10">
                  <c:v>102.2</c:v>
                </c:pt>
                <c:pt idx="11">
                  <c:v>102.1</c:v>
                </c:pt>
                <c:pt idx="12">
                  <c:v>101.8</c:v>
                </c:pt>
                <c:pt idx="13">
                  <c:v>102.2</c:v>
                </c:pt>
                <c:pt idx="14">
                  <c:v>102.2</c:v>
                </c:pt>
                <c:pt idx="15">
                  <c:v>102.1</c:v>
                </c:pt>
                <c:pt idx="16">
                  <c:v>102.1</c:v>
                </c:pt>
                <c:pt idx="17">
                  <c:v>102.2</c:v>
                </c:pt>
                <c:pt idx="18">
                  <c:v>102.6</c:v>
                </c:pt>
                <c:pt idx="19">
                  <c:v>102.2</c:v>
                </c:pt>
                <c:pt idx="20">
                  <c:v>102.6</c:v>
                </c:pt>
                <c:pt idx="21">
                  <c:v>102.6</c:v>
                </c:pt>
                <c:pt idx="22">
                  <c:v>102.4</c:v>
                </c:pt>
                <c:pt idx="23">
                  <c:v>102.7</c:v>
                </c:pt>
                <c:pt idx="24">
                  <c:v>102.5</c:v>
                </c:pt>
                <c:pt idx="25">
                  <c:v>102.6</c:v>
                </c:pt>
                <c:pt idx="26">
                  <c:v>102.9</c:v>
                </c:pt>
                <c:pt idx="27">
                  <c:v>103.6</c:v>
                </c:pt>
                <c:pt idx="28">
                  <c:v>104.2</c:v>
                </c:pt>
                <c:pt idx="29">
                  <c:v>104.7</c:v>
                </c:pt>
                <c:pt idx="30">
                  <c:v>104.7</c:v>
                </c:pt>
                <c:pt idx="31">
                  <c:v>105.5</c:v>
                </c:pt>
                <c:pt idx="32">
                  <c:v>105.7</c:v>
                </c:pt>
                <c:pt idx="33">
                  <c:v>106.9</c:v>
                </c:pt>
                <c:pt idx="34">
                  <c:v>107.7</c:v>
                </c:pt>
                <c:pt idx="35">
                  <c:v>108.3</c:v>
                </c:pt>
                <c:pt idx="36">
                  <c:v>108.1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76-4171-B763-84026C887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7150608"/>
        <c:axId val="937157264"/>
      </c:lineChart>
      <c:catAx>
        <c:axId val="93715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57264"/>
        <c:crosses val="autoZero"/>
        <c:auto val="1"/>
        <c:lblAlgn val="ctr"/>
        <c:lblOffset val="100"/>
        <c:noMultiLvlLbl val="0"/>
      </c:catAx>
      <c:valAx>
        <c:axId val="93715726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5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Consumer Prices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CPI!$C$46</c:f>
              <c:strCache>
                <c:ptCount val="1"/>
                <c:pt idx="0">
                  <c:v>Food &amp; drink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CPI!$C$47:$C$83</c:f>
              <c:numCache>
                <c:formatCode>0.0</c:formatCode>
                <c:ptCount val="37"/>
                <c:pt idx="0">
                  <c:v>100</c:v>
                </c:pt>
                <c:pt idx="1">
                  <c:v>100.4</c:v>
                </c:pt>
                <c:pt idx="2">
                  <c:v>100.5</c:v>
                </c:pt>
                <c:pt idx="3">
                  <c:v>100.2</c:v>
                </c:pt>
                <c:pt idx="4">
                  <c:v>100.2</c:v>
                </c:pt>
                <c:pt idx="5">
                  <c:v>100.4</c:v>
                </c:pt>
                <c:pt idx="6">
                  <c:v>100.4</c:v>
                </c:pt>
                <c:pt idx="7">
                  <c:v>101</c:v>
                </c:pt>
                <c:pt idx="8">
                  <c:v>100.8</c:v>
                </c:pt>
                <c:pt idx="9">
                  <c:v>100.1</c:v>
                </c:pt>
                <c:pt idx="10">
                  <c:v>101</c:v>
                </c:pt>
                <c:pt idx="11">
                  <c:v>101.6</c:v>
                </c:pt>
                <c:pt idx="12">
                  <c:v>101.4</c:v>
                </c:pt>
                <c:pt idx="13">
                  <c:v>101.6</c:v>
                </c:pt>
                <c:pt idx="14">
                  <c:v>101.8</c:v>
                </c:pt>
                <c:pt idx="15">
                  <c:v>101.5</c:v>
                </c:pt>
                <c:pt idx="16">
                  <c:v>102</c:v>
                </c:pt>
                <c:pt idx="17">
                  <c:v>101.5</c:v>
                </c:pt>
                <c:pt idx="18">
                  <c:v>101.2</c:v>
                </c:pt>
                <c:pt idx="19">
                  <c:v>101.4</c:v>
                </c:pt>
                <c:pt idx="20">
                  <c:v>100.7</c:v>
                </c:pt>
                <c:pt idx="21">
                  <c:v>100.7</c:v>
                </c:pt>
                <c:pt idx="22">
                  <c:v>100.4</c:v>
                </c:pt>
                <c:pt idx="23">
                  <c:v>100.1</c:v>
                </c:pt>
                <c:pt idx="24">
                  <c:v>100.7</c:v>
                </c:pt>
                <c:pt idx="25">
                  <c:v>100.9</c:v>
                </c:pt>
                <c:pt idx="26">
                  <c:v>100.3</c:v>
                </c:pt>
                <c:pt idx="27">
                  <c:v>101.1</c:v>
                </c:pt>
                <c:pt idx="28">
                  <c:v>100.8</c:v>
                </c:pt>
                <c:pt idx="29">
                  <c:v>100.9</c:v>
                </c:pt>
                <c:pt idx="30">
                  <c:v>100.6</c:v>
                </c:pt>
                <c:pt idx="31">
                  <c:v>101.7</c:v>
                </c:pt>
                <c:pt idx="32">
                  <c:v>101.5</c:v>
                </c:pt>
                <c:pt idx="33">
                  <c:v>101.9</c:v>
                </c:pt>
                <c:pt idx="34">
                  <c:v>102.9</c:v>
                </c:pt>
                <c:pt idx="35">
                  <c:v>104.3</c:v>
                </c:pt>
                <c:pt idx="36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76-4171-B763-84026C8875C4}"/>
            </c:ext>
          </c:extLst>
        </c:ser>
        <c:ser>
          <c:idx val="1"/>
          <c:order val="1"/>
          <c:tx>
            <c:strRef>
              <c:f>CPI!$D$46</c:f>
              <c:strCache>
                <c:ptCount val="1"/>
                <c:pt idx="0">
                  <c:v>Alcohol &amp; tobacco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CPI!$D$47:$D$83</c:f>
              <c:numCache>
                <c:formatCode>0.0</c:formatCode>
                <c:ptCount val="37"/>
                <c:pt idx="0">
                  <c:v>100</c:v>
                </c:pt>
                <c:pt idx="1">
                  <c:v>100.9</c:v>
                </c:pt>
                <c:pt idx="2">
                  <c:v>100.5</c:v>
                </c:pt>
                <c:pt idx="3">
                  <c:v>100.1</c:v>
                </c:pt>
                <c:pt idx="4">
                  <c:v>100.4</c:v>
                </c:pt>
                <c:pt idx="5">
                  <c:v>100.6</c:v>
                </c:pt>
                <c:pt idx="6">
                  <c:v>100.4</c:v>
                </c:pt>
                <c:pt idx="7">
                  <c:v>100.6</c:v>
                </c:pt>
                <c:pt idx="8">
                  <c:v>100.5</c:v>
                </c:pt>
                <c:pt idx="9">
                  <c:v>100.8</c:v>
                </c:pt>
                <c:pt idx="10">
                  <c:v>100.6</c:v>
                </c:pt>
                <c:pt idx="11">
                  <c:v>99.1</c:v>
                </c:pt>
                <c:pt idx="12">
                  <c:v>101.5</c:v>
                </c:pt>
                <c:pt idx="13">
                  <c:v>101.6</c:v>
                </c:pt>
                <c:pt idx="14">
                  <c:v>101.9</c:v>
                </c:pt>
                <c:pt idx="15">
                  <c:v>102.6</c:v>
                </c:pt>
                <c:pt idx="16">
                  <c:v>103</c:v>
                </c:pt>
                <c:pt idx="17">
                  <c:v>102.7</c:v>
                </c:pt>
                <c:pt idx="18">
                  <c:v>103.1</c:v>
                </c:pt>
                <c:pt idx="19">
                  <c:v>102.5</c:v>
                </c:pt>
                <c:pt idx="20">
                  <c:v>102.6</c:v>
                </c:pt>
                <c:pt idx="21">
                  <c:v>102.8</c:v>
                </c:pt>
                <c:pt idx="22">
                  <c:v>102.6</c:v>
                </c:pt>
                <c:pt idx="23">
                  <c:v>102.7</c:v>
                </c:pt>
                <c:pt idx="24">
                  <c:v>104.7</c:v>
                </c:pt>
                <c:pt idx="25">
                  <c:v>104.4</c:v>
                </c:pt>
                <c:pt idx="26">
                  <c:v>104.3</c:v>
                </c:pt>
                <c:pt idx="27">
                  <c:v>104.8</c:v>
                </c:pt>
                <c:pt idx="28">
                  <c:v>104.6</c:v>
                </c:pt>
                <c:pt idx="29">
                  <c:v>105.2</c:v>
                </c:pt>
                <c:pt idx="30">
                  <c:v>104.6</c:v>
                </c:pt>
                <c:pt idx="31">
                  <c:v>105.1</c:v>
                </c:pt>
                <c:pt idx="32">
                  <c:v>105.4</c:v>
                </c:pt>
                <c:pt idx="33">
                  <c:v>104.8</c:v>
                </c:pt>
                <c:pt idx="34">
                  <c:v>107.5</c:v>
                </c:pt>
                <c:pt idx="35">
                  <c:v>106.7</c:v>
                </c:pt>
                <c:pt idx="36">
                  <c:v>108.1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76-4171-B763-84026C8875C4}"/>
            </c:ext>
          </c:extLst>
        </c:ser>
        <c:ser>
          <c:idx val="2"/>
          <c:order val="2"/>
          <c:tx>
            <c:strRef>
              <c:f>CPI!$E$46</c:f>
              <c:strCache>
                <c:ptCount val="1"/>
                <c:pt idx="0">
                  <c:v>Clothes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CPI!$E$47:$E$83</c:f>
              <c:numCache>
                <c:formatCode>0.0</c:formatCode>
                <c:ptCount val="37"/>
                <c:pt idx="0">
                  <c:v>100</c:v>
                </c:pt>
                <c:pt idx="1">
                  <c:v>100.9</c:v>
                </c:pt>
                <c:pt idx="2">
                  <c:v>102</c:v>
                </c:pt>
                <c:pt idx="3">
                  <c:v>102.1</c:v>
                </c:pt>
                <c:pt idx="4">
                  <c:v>102.6</c:v>
                </c:pt>
                <c:pt idx="5">
                  <c:v>101.5</c:v>
                </c:pt>
                <c:pt idx="6">
                  <c:v>98.7</c:v>
                </c:pt>
                <c:pt idx="7">
                  <c:v>100.5</c:v>
                </c:pt>
                <c:pt idx="8">
                  <c:v>103.6</c:v>
                </c:pt>
                <c:pt idx="9">
                  <c:v>104.5</c:v>
                </c:pt>
                <c:pt idx="10">
                  <c:v>105.5</c:v>
                </c:pt>
                <c:pt idx="11">
                  <c:v>103.7</c:v>
                </c:pt>
                <c:pt idx="12">
                  <c:v>100.2</c:v>
                </c:pt>
                <c:pt idx="13">
                  <c:v>101.1</c:v>
                </c:pt>
                <c:pt idx="14">
                  <c:v>100.8</c:v>
                </c:pt>
                <c:pt idx="15">
                  <c:v>99.1</c:v>
                </c:pt>
                <c:pt idx="16">
                  <c:v>99.4</c:v>
                </c:pt>
                <c:pt idx="17">
                  <c:v>99.3</c:v>
                </c:pt>
                <c:pt idx="18">
                  <c:v>98.6</c:v>
                </c:pt>
                <c:pt idx="19">
                  <c:v>99.1</c:v>
                </c:pt>
                <c:pt idx="20">
                  <c:v>102</c:v>
                </c:pt>
                <c:pt idx="21">
                  <c:v>104.5</c:v>
                </c:pt>
                <c:pt idx="22">
                  <c:v>101.7</c:v>
                </c:pt>
                <c:pt idx="23">
                  <c:v>101.8</c:v>
                </c:pt>
                <c:pt idx="24">
                  <c:v>96.8</c:v>
                </c:pt>
                <c:pt idx="25">
                  <c:v>95.3</c:v>
                </c:pt>
                <c:pt idx="26">
                  <c:v>96.8</c:v>
                </c:pt>
                <c:pt idx="27">
                  <c:v>99.2</c:v>
                </c:pt>
                <c:pt idx="28">
                  <c:v>101.5</c:v>
                </c:pt>
                <c:pt idx="29">
                  <c:v>102.3</c:v>
                </c:pt>
                <c:pt idx="30">
                  <c:v>100.2</c:v>
                </c:pt>
                <c:pt idx="31">
                  <c:v>100.4</c:v>
                </c:pt>
                <c:pt idx="32">
                  <c:v>102.6</c:v>
                </c:pt>
                <c:pt idx="33">
                  <c:v>104.2</c:v>
                </c:pt>
                <c:pt idx="34">
                  <c:v>105.3</c:v>
                </c:pt>
                <c:pt idx="35">
                  <c:v>106</c:v>
                </c:pt>
                <c:pt idx="36">
                  <c:v>102.9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76-4171-B763-84026C8875C4}"/>
            </c:ext>
          </c:extLst>
        </c:ser>
        <c:ser>
          <c:idx val="3"/>
          <c:order val="3"/>
          <c:tx>
            <c:strRef>
              <c:f>CPI!$F$46</c:f>
              <c:strCache>
                <c:ptCount val="1"/>
                <c:pt idx="0">
                  <c:v>Housing, water, heating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CPI!$F$47:$F$83</c:f>
              <c:numCache>
                <c:formatCode>0.0</c:formatCode>
                <c:ptCount val="37"/>
                <c:pt idx="0">
                  <c:v>100</c:v>
                </c:pt>
                <c:pt idx="1">
                  <c:v>100.1</c:v>
                </c:pt>
                <c:pt idx="2">
                  <c:v>100.2</c:v>
                </c:pt>
                <c:pt idx="3">
                  <c:v>102.6</c:v>
                </c:pt>
                <c:pt idx="4">
                  <c:v>102.8</c:v>
                </c:pt>
                <c:pt idx="5">
                  <c:v>102.8</c:v>
                </c:pt>
                <c:pt idx="6">
                  <c:v>102.9</c:v>
                </c:pt>
                <c:pt idx="7">
                  <c:v>102.9</c:v>
                </c:pt>
                <c:pt idx="8">
                  <c:v>103</c:v>
                </c:pt>
                <c:pt idx="9">
                  <c:v>101.8</c:v>
                </c:pt>
                <c:pt idx="10">
                  <c:v>101.9</c:v>
                </c:pt>
                <c:pt idx="11">
                  <c:v>102</c:v>
                </c:pt>
                <c:pt idx="12">
                  <c:v>102</c:v>
                </c:pt>
                <c:pt idx="13">
                  <c:v>101.9</c:v>
                </c:pt>
                <c:pt idx="14">
                  <c:v>101.9</c:v>
                </c:pt>
                <c:pt idx="15">
                  <c:v>101.4</c:v>
                </c:pt>
                <c:pt idx="16">
                  <c:v>101.5</c:v>
                </c:pt>
                <c:pt idx="17">
                  <c:v>101.6</c:v>
                </c:pt>
                <c:pt idx="18">
                  <c:v>101.9</c:v>
                </c:pt>
                <c:pt idx="19">
                  <c:v>102</c:v>
                </c:pt>
                <c:pt idx="20">
                  <c:v>102</c:v>
                </c:pt>
                <c:pt idx="21">
                  <c:v>100.5</c:v>
                </c:pt>
                <c:pt idx="22">
                  <c:v>100.5</c:v>
                </c:pt>
                <c:pt idx="23">
                  <c:v>100.7</c:v>
                </c:pt>
                <c:pt idx="24">
                  <c:v>100.8</c:v>
                </c:pt>
                <c:pt idx="25">
                  <c:v>100.9</c:v>
                </c:pt>
                <c:pt idx="26">
                  <c:v>101</c:v>
                </c:pt>
                <c:pt idx="27">
                  <c:v>103.3</c:v>
                </c:pt>
                <c:pt idx="28">
                  <c:v>103.4</c:v>
                </c:pt>
                <c:pt idx="29">
                  <c:v>103.6</c:v>
                </c:pt>
                <c:pt idx="30">
                  <c:v>103.7</c:v>
                </c:pt>
                <c:pt idx="31">
                  <c:v>103.8</c:v>
                </c:pt>
                <c:pt idx="32">
                  <c:v>104</c:v>
                </c:pt>
                <c:pt idx="33">
                  <c:v>107.3</c:v>
                </c:pt>
                <c:pt idx="34">
                  <c:v>107.5</c:v>
                </c:pt>
                <c:pt idx="35">
                  <c:v>107.6</c:v>
                </c:pt>
                <c:pt idx="36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76-4171-B763-84026C8875C4}"/>
            </c:ext>
          </c:extLst>
        </c:ser>
        <c:ser>
          <c:idx val="4"/>
          <c:order val="4"/>
          <c:tx>
            <c:strRef>
              <c:f>CPI!$G$46</c:f>
              <c:strCache>
                <c:ptCount val="1"/>
                <c:pt idx="0">
                  <c:v>Furniture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CPI!$G$47:$G$83</c:f>
              <c:numCache>
                <c:formatCode>0.0</c:formatCode>
                <c:ptCount val="37"/>
                <c:pt idx="0">
                  <c:v>100</c:v>
                </c:pt>
                <c:pt idx="1">
                  <c:v>101.8</c:v>
                </c:pt>
                <c:pt idx="2">
                  <c:v>102</c:v>
                </c:pt>
                <c:pt idx="3">
                  <c:v>100.8</c:v>
                </c:pt>
                <c:pt idx="4">
                  <c:v>101.7</c:v>
                </c:pt>
                <c:pt idx="5">
                  <c:v>102.4</c:v>
                </c:pt>
                <c:pt idx="6">
                  <c:v>100.8</c:v>
                </c:pt>
                <c:pt idx="7">
                  <c:v>101.7</c:v>
                </c:pt>
                <c:pt idx="8">
                  <c:v>102.7</c:v>
                </c:pt>
                <c:pt idx="9">
                  <c:v>101.7</c:v>
                </c:pt>
                <c:pt idx="10">
                  <c:v>102.1</c:v>
                </c:pt>
                <c:pt idx="11">
                  <c:v>103.5</c:v>
                </c:pt>
                <c:pt idx="12">
                  <c:v>100.2</c:v>
                </c:pt>
                <c:pt idx="13">
                  <c:v>101.9</c:v>
                </c:pt>
                <c:pt idx="14">
                  <c:v>102</c:v>
                </c:pt>
                <c:pt idx="15">
                  <c:v>100.4</c:v>
                </c:pt>
                <c:pt idx="16">
                  <c:v>101.1</c:v>
                </c:pt>
                <c:pt idx="17">
                  <c:v>101.9</c:v>
                </c:pt>
                <c:pt idx="18">
                  <c:v>101.5</c:v>
                </c:pt>
                <c:pt idx="19">
                  <c:v>102.1</c:v>
                </c:pt>
                <c:pt idx="20">
                  <c:v>102.2</c:v>
                </c:pt>
                <c:pt idx="21">
                  <c:v>101.8</c:v>
                </c:pt>
                <c:pt idx="22">
                  <c:v>101.8</c:v>
                </c:pt>
                <c:pt idx="23">
                  <c:v>102.8</c:v>
                </c:pt>
                <c:pt idx="24">
                  <c:v>101.2</c:v>
                </c:pt>
                <c:pt idx="25">
                  <c:v>102.8</c:v>
                </c:pt>
                <c:pt idx="26">
                  <c:v>103.6</c:v>
                </c:pt>
                <c:pt idx="27">
                  <c:v>103.1</c:v>
                </c:pt>
                <c:pt idx="28">
                  <c:v>104</c:v>
                </c:pt>
                <c:pt idx="29">
                  <c:v>105.3</c:v>
                </c:pt>
                <c:pt idx="30">
                  <c:v>104.5</c:v>
                </c:pt>
                <c:pt idx="31">
                  <c:v>105.9</c:v>
                </c:pt>
                <c:pt idx="32">
                  <c:v>106.9</c:v>
                </c:pt>
                <c:pt idx="33">
                  <c:v>107.6</c:v>
                </c:pt>
                <c:pt idx="34">
                  <c:v>108.1</c:v>
                </c:pt>
                <c:pt idx="35">
                  <c:v>110.3</c:v>
                </c:pt>
                <c:pt idx="36">
                  <c:v>109.7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76-4171-B763-84026C8875C4}"/>
            </c:ext>
          </c:extLst>
        </c:ser>
        <c:ser>
          <c:idx val="5"/>
          <c:order val="5"/>
          <c:tx>
            <c:strRef>
              <c:f>CPI!$H$46</c:f>
              <c:strCache>
                <c:ptCount val="1"/>
                <c:pt idx="0">
                  <c:v>Health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CPI!$H$47:$H$83</c:f>
              <c:numCache>
                <c:formatCode>0.0</c:formatCode>
                <c:ptCount val="37"/>
                <c:pt idx="0">
                  <c:v>100</c:v>
                </c:pt>
                <c:pt idx="1">
                  <c:v>100.2</c:v>
                </c:pt>
                <c:pt idx="2">
                  <c:v>100.5</c:v>
                </c:pt>
                <c:pt idx="3">
                  <c:v>101.3</c:v>
                </c:pt>
                <c:pt idx="4">
                  <c:v>101.4</c:v>
                </c:pt>
                <c:pt idx="5">
                  <c:v>101.7</c:v>
                </c:pt>
                <c:pt idx="6">
                  <c:v>101.7</c:v>
                </c:pt>
                <c:pt idx="7">
                  <c:v>101.8</c:v>
                </c:pt>
                <c:pt idx="8">
                  <c:v>102.3</c:v>
                </c:pt>
                <c:pt idx="9">
                  <c:v>101.9</c:v>
                </c:pt>
                <c:pt idx="10">
                  <c:v>102.2</c:v>
                </c:pt>
                <c:pt idx="11">
                  <c:v>102.3</c:v>
                </c:pt>
                <c:pt idx="12">
                  <c:v>102.9</c:v>
                </c:pt>
                <c:pt idx="13">
                  <c:v>103.2</c:v>
                </c:pt>
                <c:pt idx="14">
                  <c:v>103.7</c:v>
                </c:pt>
                <c:pt idx="15">
                  <c:v>103.5</c:v>
                </c:pt>
                <c:pt idx="16">
                  <c:v>102.1</c:v>
                </c:pt>
                <c:pt idx="17">
                  <c:v>103.8</c:v>
                </c:pt>
                <c:pt idx="18">
                  <c:v>105</c:v>
                </c:pt>
                <c:pt idx="19">
                  <c:v>104.4</c:v>
                </c:pt>
                <c:pt idx="20">
                  <c:v>104.3</c:v>
                </c:pt>
                <c:pt idx="21">
                  <c:v>104.1</c:v>
                </c:pt>
                <c:pt idx="22">
                  <c:v>104</c:v>
                </c:pt>
                <c:pt idx="23">
                  <c:v>103.4</c:v>
                </c:pt>
                <c:pt idx="24">
                  <c:v>104</c:v>
                </c:pt>
                <c:pt idx="25">
                  <c:v>103.6</c:v>
                </c:pt>
                <c:pt idx="26">
                  <c:v>103.9</c:v>
                </c:pt>
                <c:pt idx="27">
                  <c:v>105.1</c:v>
                </c:pt>
                <c:pt idx="28">
                  <c:v>104.9</c:v>
                </c:pt>
                <c:pt idx="29">
                  <c:v>105.4</c:v>
                </c:pt>
                <c:pt idx="30">
                  <c:v>105.8</c:v>
                </c:pt>
                <c:pt idx="31">
                  <c:v>105.7</c:v>
                </c:pt>
                <c:pt idx="32">
                  <c:v>105.6</c:v>
                </c:pt>
                <c:pt idx="33">
                  <c:v>105.2</c:v>
                </c:pt>
                <c:pt idx="34">
                  <c:v>105.3</c:v>
                </c:pt>
                <c:pt idx="35">
                  <c:v>105.6</c:v>
                </c:pt>
                <c:pt idx="36">
                  <c:v>106.3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76-4171-B763-84026C8875C4}"/>
            </c:ext>
          </c:extLst>
        </c:ser>
        <c:ser>
          <c:idx val="6"/>
          <c:order val="6"/>
          <c:tx>
            <c:strRef>
              <c:f>CPI!$I$46</c:f>
              <c:strCache>
                <c:ptCount val="1"/>
                <c:pt idx="0">
                  <c:v>Transport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CPI!$I$47:$I$83</c:f>
              <c:numCache>
                <c:formatCode>0.0</c:formatCode>
                <c:ptCount val="37"/>
                <c:pt idx="0">
                  <c:v>100</c:v>
                </c:pt>
                <c:pt idx="1">
                  <c:v>100.4</c:v>
                </c:pt>
                <c:pt idx="2">
                  <c:v>100.4</c:v>
                </c:pt>
                <c:pt idx="3">
                  <c:v>102.6</c:v>
                </c:pt>
                <c:pt idx="4">
                  <c:v>102.3</c:v>
                </c:pt>
                <c:pt idx="5">
                  <c:v>102.7</c:v>
                </c:pt>
                <c:pt idx="6">
                  <c:v>103.1</c:v>
                </c:pt>
                <c:pt idx="7">
                  <c:v>104.5</c:v>
                </c:pt>
                <c:pt idx="8">
                  <c:v>101.8</c:v>
                </c:pt>
                <c:pt idx="9">
                  <c:v>101.6</c:v>
                </c:pt>
                <c:pt idx="10">
                  <c:v>101.3</c:v>
                </c:pt>
                <c:pt idx="11">
                  <c:v>101.9</c:v>
                </c:pt>
                <c:pt idx="12">
                  <c:v>101.8</c:v>
                </c:pt>
                <c:pt idx="13">
                  <c:v>102.2</c:v>
                </c:pt>
                <c:pt idx="14">
                  <c:v>101.6</c:v>
                </c:pt>
                <c:pt idx="15">
                  <c:v>101.6</c:v>
                </c:pt>
                <c:pt idx="16">
                  <c:v>100.5</c:v>
                </c:pt>
                <c:pt idx="17">
                  <c:v>101.1</c:v>
                </c:pt>
                <c:pt idx="18">
                  <c:v>102.4</c:v>
                </c:pt>
                <c:pt idx="19">
                  <c:v>103.5</c:v>
                </c:pt>
                <c:pt idx="20">
                  <c:v>102.7</c:v>
                </c:pt>
                <c:pt idx="21">
                  <c:v>102.8</c:v>
                </c:pt>
                <c:pt idx="22">
                  <c:v>102.3</c:v>
                </c:pt>
                <c:pt idx="23">
                  <c:v>103.8</c:v>
                </c:pt>
                <c:pt idx="24">
                  <c:v>103.9</c:v>
                </c:pt>
                <c:pt idx="25">
                  <c:v>104.7</c:v>
                </c:pt>
                <c:pt idx="26">
                  <c:v>105.4</c:v>
                </c:pt>
                <c:pt idx="27">
                  <c:v>106.5</c:v>
                </c:pt>
                <c:pt idx="28">
                  <c:v>106.9</c:v>
                </c:pt>
                <c:pt idx="29">
                  <c:v>108.3</c:v>
                </c:pt>
                <c:pt idx="30">
                  <c:v>110.3</c:v>
                </c:pt>
                <c:pt idx="31">
                  <c:v>111.5</c:v>
                </c:pt>
                <c:pt idx="32">
                  <c:v>111.3</c:v>
                </c:pt>
                <c:pt idx="33">
                  <c:v>113</c:v>
                </c:pt>
                <c:pt idx="34">
                  <c:v>115</c:v>
                </c:pt>
                <c:pt idx="35">
                  <c:v>116.2</c:v>
                </c:pt>
                <c:pt idx="36">
                  <c:v>115.7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76-4171-B763-84026C8875C4}"/>
            </c:ext>
          </c:extLst>
        </c:ser>
        <c:ser>
          <c:idx val="7"/>
          <c:order val="7"/>
          <c:tx>
            <c:strRef>
              <c:f>CPI!$J$46</c:f>
              <c:strCache>
                <c:ptCount val="1"/>
                <c:pt idx="0">
                  <c:v>Communication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CPI!$J$47:$J$83</c:f>
              <c:numCache>
                <c:formatCode>0.0</c:formatCode>
                <c:ptCount val="37"/>
                <c:pt idx="0">
                  <c:v>100</c:v>
                </c:pt>
                <c:pt idx="1">
                  <c:v>100</c:v>
                </c:pt>
                <c:pt idx="2">
                  <c:v>100.1</c:v>
                </c:pt>
                <c:pt idx="3">
                  <c:v>101.3</c:v>
                </c:pt>
                <c:pt idx="4">
                  <c:v>102</c:v>
                </c:pt>
                <c:pt idx="5">
                  <c:v>102.1</c:v>
                </c:pt>
                <c:pt idx="6">
                  <c:v>102.2</c:v>
                </c:pt>
                <c:pt idx="7">
                  <c:v>102.4</c:v>
                </c:pt>
                <c:pt idx="8">
                  <c:v>103.1</c:v>
                </c:pt>
                <c:pt idx="9">
                  <c:v>103.2</c:v>
                </c:pt>
                <c:pt idx="10">
                  <c:v>103.1</c:v>
                </c:pt>
                <c:pt idx="11">
                  <c:v>104</c:v>
                </c:pt>
                <c:pt idx="12">
                  <c:v>104.2</c:v>
                </c:pt>
                <c:pt idx="13">
                  <c:v>104.5</c:v>
                </c:pt>
                <c:pt idx="14">
                  <c:v>105.1</c:v>
                </c:pt>
                <c:pt idx="15">
                  <c:v>105.6</c:v>
                </c:pt>
                <c:pt idx="16">
                  <c:v>106.1</c:v>
                </c:pt>
                <c:pt idx="17">
                  <c:v>106.1</c:v>
                </c:pt>
                <c:pt idx="18">
                  <c:v>106.6</c:v>
                </c:pt>
                <c:pt idx="19">
                  <c:v>106.6</c:v>
                </c:pt>
                <c:pt idx="20">
                  <c:v>106.6</c:v>
                </c:pt>
                <c:pt idx="21">
                  <c:v>106.6</c:v>
                </c:pt>
                <c:pt idx="22">
                  <c:v>106.7</c:v>
                </c:pt>
                <c:pt idx="23">
                  <c:v>106.7</c:v>
                </c:pt>
                <c:pt idx="24">
                  <c:v>106.4</c:v>
                </c:pt>
                <c:pt idx="25">
                  <c:v>106.4</c:v>
                </c:pt>
                <c:pt idx="26">
                  <c:v>106.8</c:v>
                </c:pt>
                <c:pt idx="27">
                  <c:v>108.6</c:v>
                </c:pt>
                <c:pt idx="28">
                  <c:v>108.5</c:v>
                </c:pt>
                <c:pt idx="29">
                  <c:v>108.7</c:v>
                </c:pt>
                <c:pt idx="30">
                  <c:v>108.1</c:v>
                </c:pt>
                <c:pt idx="31">
                  <c:v>107.8</c:v>
                </c:pt>
                <c:pt idx="32">
                  <c:v>108.2</c:v>
                </c:pt>
                <c:pt idx="33">
                  <c:v>108.1</c:v>
                </c:pt>
                <c:pt idx="34">
                  <c:v>107.9</c:v>
                </c:pt>
                <c:pt idx="35">
                  <c:v>107.4</c:v>
                </c:pt>
                <c:pt idx="36">
                  <c:v>107.5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E76-4171-B763-84026C8875C4}"/>
            </c:ext>
          </c:extLst>
        </c:ser>
        <c:ser>
          <c:idx val="8"/>
          <c:order val="8"/>
          <c:tx>
            <c:strRef>
              <c:f>CPI!$K$46</c:f>
              <c:strCache>
                <c:ptCount val="1"/>
                <c:pt idx="0">
                  <c:v>Culture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CPI!$K$47:$K$83</c:f>
              <c:numCache>
                <c:formatCode>0.0</c:formatCode>
                <c:ptCount val="37"/>
                <c:pt idx="0">
                  <c:v>100</c:v>
                </c:pt>
                <c:pt idx="1">
                  <c:v>100.5</c:v>
                </c:pt>
                <c:pt idx="2">
                  <c:v>100.7</c:v>
                </c:pt>
                <c:pt idx="3">
                  <c:v>99.8</c:v>
                </c:pt>
                <c:pt idx="4">
                  <c:v>100.4</c:v>
                </c:pt>
                <c:pt idx="5">
                  <c:v>100</c:v>
                </c:pt>
                <c:pt idx="6">
                  <c:v>101</c:v>
                </c:pt>
                <c:pt idx="7">
                  <c:v>100.4</c:v>
                </c:pt>
                <c:pt idx="8">
                  <c:v>100.9</c:v>
                </c:pt>
                <c:pt idx="9">
                  <c:v>101.3</c:v>
                </c:pt>
                <c:pt idx="10">
                  <c:v>101.8</c:v>
                </c:pt>
                <c:pt idx="11">
                  <c:v>101.6</c:v>
                </c:pt>
                <c:pt idx="12">
                  <c:v>101.5</c:v>
                </c:pt>
                <c:pt idx="13">
                  <c:v>101.9</c:v>
                </c:pt>
                <c:pt idx="14">
                  <c:v>102.1</c:v>
                </c:pt>
                <c:pt idx="15">
                  <c:v>102.4</c:v>
                </c:pt>
                <c:pt idx="16">
                  <c:v>102.3</c:v>
                </c:pt>
                <c:pt idx="17">
                  <c:v>102.6</c:v>
                </c:pt>
                <c:pt idx="18">
                  <c:v>103.7</c:v>
                </c:pt>
                <c:pt idx="19">
                  <c:v>103.2</c:v>
                </c:pt>
                <c:pt idx="20">
                  <c:v>103.4</c:v>
                </c:pt>
                <c:pt idx="21">
                  <c:v>103.4</c:v>
                </c:pt>
                <c:pt idx="22">
                  <c:v>103.7</c:v>
                </c:pt>
                <c:pt idx="23">
                  <c:v>104.2</c:v>
                </c:pt>
                <c:pt idx="24">
                  <c:v>104.1</c:v>
                </c:pt>
                <c:pt idx="25">
                  <c:v>104.1</c:v>
                </c:pt>
                <c:pt idx="26">
                  <c:v>104.3</c:v>
                </c:pt>
                <c:pt idx="27">
                  <c:v>103.2</c:v>
                </c:pt>
                <c:pt idx="28">
                  <c:v>104.4</c:v>
                </c:pt>
                <c:pt idx="29">
                  <c:v>104.8</c:v>
                </c:pt>
                <c:pt idx="30">
                  <c:v>104.4</c:v>
                </c:pt>
                <c:pt idx="31">
                  <c:v>105.6</c:v>
                </c:pt>
                <c:pt idx="32">
                  <c:v>106.2</c:v>
                </c:pt>
                <c:pt idx="33">
                  <c:v>106</c:v>
                </c:pt>
                <c:pt idx="34">
                  <c:v>107.1</c:v>
                </c:pt>
                <c:pt idx="35">
                  <c:v>107.4</c:v>
                </c:pt>
                <c:pt idx="36">
                  <c:v>107.1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E76-4171-B763-84026C8875C4}"/>
            </c:ext>
          </c:extLst>
        </c:ser>
        <c:ser>
          <c:idx val="9"/>
          <c:order val="9"/>
          <c:tx>
            <c:strRef>
              <c:f>CPI!$L$46</c:f>
              <c:strCache>
                <c:ptCount val="1"/>
                <c:pt idx="0">
                  <c:v>Education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CPI!$L$47:$L$83</c:f>
              <c:numCache>
                <c:formatCode>0.0</c:formatCode>
                <c:ptCount val="3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101</c:v>
                </c:pt>
                <c:pt idx="9">
                  <c:v>102.7</c:v>
                </c:pt>
                <c:pt idx="10">
                  <c:v>102.7</c:v>
                </c:pt>
                <c:pt idx="11">
                  <c:v>102.7</c:v>
                </c:pt>
                <c:pt idx="12">
                  <c:v>102.7</c:v>
                </c:pt>
                <c:pt idx="13">
                  <c:v>102.7</c:v>
                </c:pt>
                <c:pt idx="14">
                  <c:v>102.7</c:v>
                </c:pt>
                <c:pt idx="15">
                  <c:v>102.7</c:v>
                </c:pt>
                <c:pt idx="16">
                  <c:v>102.7</c:v>
                </c:pt>
                <c:pt idx="17">
                  <c:v>102.7</c:v>
                </c:pt>
                <c:pt idx="18">
                  <c:v>102.7</c:v>
                </c:pt>
                <c:pt idx="19">
                  <c:v>102.7</c:v>
                </c:pt>
                <c:pt idx="20">
                  <c:v>103.1</c:v>
                </c:pt>
                <c:pt idx="21">
                  <c:v>104.9</c:v>
                </c:pt>
                <c:pt idx="22">
                  <c:v>104.9</c:v>
                </c:pt>
                <c:pt idx="23">
                  <c:v>104.9</c:v>
                </c:pt>
                <c:pt idx="24">
                  <c:v>104.9</c:v>
                </c:pt>
                <c:pt idx="25">
                  <c:v>104.9</c:v>
                </c:pt>
                <c:pt idx="26">
                  <c:v>104.9</c:v>
                </c:pt>
                <c:pt idx="27">
                  <c:v>104.9</c:v>
                </c:pt>
                <c:pt idx="28">
                  <c:v>104.9</c:v>
                </c:pt>
                <c:pt idx="29">
                  <c:v>104.9</c:v>
                </c:pt>
                <c:pt idx="30">
                  <c:v>104.9</c:v>
                </c:pt>
                <c:pt idx="31">
                  <c:v>104.9</c:v>
                </c:pt>
                <c:pt idx="32">
                  <c:v>106</c:v>
                </c:pt>
                <c:pt idx="33">
                  <c:v>109.6</c:v>
                </c:pt>
                <c:pt idx="34">
                  <c:v>109.6</c:v>
                </c:pt>
                <c:pt idx="35">
                  <c:v>109.6</c:v>
                </c:pt>
                <c:pt idx="36">
                  <c:v>109.6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E76-4171-B763-84026C8875C4}"/>
            </c:ext>
          </c:extLst>
        </c:ser>
        <c:ser>
          <c:idx val="10"/>
          <c:order val="10"/>
          <c:tx>
            <c:strRef>
              <c:f>CPI!$M$46</c:f>
              <c:strCache>
                <c:ptCount val="1"/>
                <c:pt idx="0">
                  <c:v>Restaurants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CPI!$M$47:$M$83</c:f>
              <c:numCache>
                <c:formatCode>0.0</c:formatCode>
                <c:ptCount val="37"/>
                <c:pt idx="0">
                  <c:v>100</c:v>
                </c:pt>
                <c:pt idx="1">
                  <c:v>100.3</c:v>
                </c:pt>
                <c:pt idx="2">
                  <c:v>100.7</c:v>
                </c:pt>
                <c:pt idx="3">
                  <c:v>101.1</c:v>
                </c:pt>
                <c:pt idx="4">
                  <c:v>101.9</c:v>
                </c:pt>
                <c:pt idx="5">
                  <c:v>101.8</c:v>
                </c:pt>
                <c:pt idx="6">
                  <c:v>102.7</c:v>
                </c:pt>
                <c:pt idx="7">
                  <c:v>102.4</c:v>
                </c:pt>
                <c:pt idx="8">
                  <c:v>103.3</c:v>
                </c:pt>
                <c:pt idx="9">
                  <c:v>102.9</c:v>
                </c:pt>
                <c:pt idx="10">
                  <c:v>102.8</c:v>
                </c:pt>
                <c:pt idx="11">
                  <c:v>102.3</c:v>
                </c:pt>
                <c:pt idx="12">
                  <c:v>102.2</c:v>
                </c:pt>
                <c:pt idx="13">
                  <c:v>102.7</c:v>
                </c:pt>
                <c:pt idx="14">
                  <c:v>102.8</c:v>
                </c:pt>
                <c:pt idx="15">
                  <c:v>103.6</c:v>
                </c:pt>
                <c:pt idx="16">
                  <c:v>103.9</c:v>
                </c:pt>
                <c:pt idx="17">
                  <c:v>103.7</c:v>
                </c:pt>
                <c:pt idx="18">
                  <c:v>104.5</c:v>
                </c:pt>
                <c:pt idx="19">
                  <c:v>99.5</c:v>
                </c:pt>
                <c:pt idx="20">
                  <c:v>102.6</c:v>
                </c:pt>
                <c:pt idx="21">
                  <c:v>102.4</c:v>
                </c:pt>
                <c:pt idx="22">
                  <c:v>103.2</c:v>
                </c:pt>
                <c:pt idx="23">
                  <c:v>102.4</c:v>
                </c:pt>
                <c:pt idx="24">
                  <c:v>103.3</c:v>
                </c:pt>
                <c:pt idx="25">
                  <c:v>103.7</c:v>
                </c:pt>
                <c:pt idx="26">
                  <c:v>103.8</c:v>
                </c:pt>
                <c:pt idx="27">
                  <c:v>104.6</c:v>
                </c:pt>
                <c:pt idx="28">
                  <c:v>105.9</c:v>
                </c:pt>
                <c:pt idx="29">
                  <c:v>106.2</c:v>
                </c:pt>
                <c:pt idx="30">
                  <c:v>106.7</c:v>
                </c:pt>
                <c:pt idx="31">
                  <c:v>108.1</c:v>
                </c:pt>
                <c:pt idx="32">
                  <c:v>107.7</c:v>
                </c:pt>
                <c:pt idx="33">
                  <c:v>108.9</c:v>
                </c:pt>
                <c:pt idx="34">
                  <c:v>108.6</c:v>
                </c:pt>
                <c:pt idx="35">
                  <c:v>108.5</c:v>
                </c:pt>
                <c:pt idx="36">
                  <c:v>108.1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76-4171-B763-84026C8875C4}"/>
            </c:ext>
          </c:extLst>
        </c:ser>
        <c:ser>
          <c:idx val="11"/>
          <c:order val="11"/>
          <c:tx>
            <c:strRef>
              <c:f>CPI!$N$46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CPI!$N$47:$N$83</c:f>
              <c:numCache>
                <c:formatCode>0.0</c:formatCode>
                <c:ptCount val="37"/>
                <c:pt idx="0">
                  <c:v>100</c:v>
                </c:pt>
                <c:pt idx="1">
                  <c:v>100.4</c:v>
                </c:pt>
                <c:pt idx="2">
                  <c:v>100.5</c:v>
                </c:pt>
                <c:pt idx="3">
                  <c:v>100.9</c:v>
                </c:pt>
                <c:pt idx="4">
                  <c:v>101.3</c:v>
                </c:pt>
                <c:pt idx="5">
                  <c:v>101.1</c:v>
                </c:pt>
                <c:pt idx="6">
                  <c:v>101</c:v>
                </c:pt>
                <c:pt idx="7">
                  <c:v>101.7</c:v>
                </c:pt>
                <c:pt idx="8">
                  <c:v>101.9</c:v>
                </c:pt>
                <c:pt idx="9">
                  <c:v>101.9</c:v>
                </c:pt>
                <c:pt idx="10">
                  <c:v>102.1</c:v>
                </c:pt>
                <c:pt idx="11">
                  <c:v>102.1</c:v>
                </c:pt>
                <c:pt idx="12">
                  <c:v>102.4</c:v>
                </c:pt>
                <c:pt idx="13">
                  <c:v>102.8</c:v>
                </c:pt>
                <c:pt idx="14">
                  <c:v>103</c:v>
                </c:pt>
                <c:pt idx="15">
                  <c:v>102.1</c:v>
                </c:pt>
                <c:pt idx="16">
                  <c:v>102.3</c:v>
                </c:pt>
                <c:pt idx="17">
                  <c:v>102.3</c:v>
                </c:pt>
                <c:pt idx="18">
                  <c:v>102.3</c:v>
                </c:pt>
                <c:pt idx="19">
                  <c:v>102.5</c:v>
                </c:pt>
                <c:pt idx="20">
                  <c:v>102.5</c:v>
                </c:pt>
                <c:pt idx="21">
                  <c:v>102.6</c:v>
                </c:pt>
                <c:pt idx="22">
                  <c:v>102.5</c:v>
                </c:pt>
                <c:pt idx="23">
                  <c:v>102.6</c:v>
                </c:pt>
                <c:pt idx="24">
                  <c:v>102.7</c:v>
                </c:pt>
                <c:pt idx="25">
                  <c:v>102.7</c:v>
                </c:pt>
                <c:pt idx="26">
                  <c:v>103.1</c:v>
                </c:pt>
                <c:pt idx="27">
                  <c:v>102.6</c:v>
                </c:pt>
                <c:pt idx="28">
                  <c:v>103.3</c:v>
                </c:pt>
                <c:pt idx="29">
                  <c:v>103.4</c:v>
                </c:pt>
                <c:pt idx="30">
                  <c:v>103.2</c:v>
                </c:pt>
                <c:pt idx="31">
                  <c:v>103.5</c:v>
                </c:pt>
                <c:pt idx="32">
                  <c:v>103.6</c:v>
                </c:pt>
                <c:pt idx="33">
                  <c:v>104</c:v>
                </c:pt>
                <c:pt idx="34">
                  <c:v>104</c:v>
                </c:pt>
                <c:pt idx="35">
                  <c:v>104.3</c:v>
                </c:pt>
                <c:pt idx="36">
                  <c:v>104.5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E76-4171-B763-84026C8875C4}"/>
            </c:ext>
          </c:extLst>
        </c:ser>
        <c:ser>
          <c:idx val="12"/>
          <c:order val="12"/>
          <c:tx>
            <c:strRef>
              <c:f>CPI!$O$46</c:f>
              <c:strCache>
                <c:ptCount val="1"/>
                <c:pt idx="0">
                  <c:v>CPI</c:v>
                </c:pt>
              </c:strCache>
            </c:strRef>
          </c:tx>
          <c:spPr>
            <a:ln w="381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CPI!$B$47:$B$83</c:f>
              <c:strCache>
                <c:ptCount val="37"/>
                <c:pt idx="0">
                  <c:v>Jan 2019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2020</c:v>
                </c:pt>
                <c:pt idx="13">
                  <c:v>Feb</c:v>
                </c:pt>
                <c:pt idx="14">
                  <c:v>Mar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 </c:v>
                </c:pt>
                <c:pt idx="24">
                  <c:v>Jan 2021</c:v>
                </c:pt>
                <c:pt idx="25">
                  <c:v>Feb </c:v>
                </c:pt>
                <c:pt idx="26">
                  <c:v>Mar </c:v>
                </c:pt>
                <c:pt idx="27">
                  <c:v>Apr </c:v>
                </c:pt>
                <c:pt idx="28">
                  <c:v>May </c:v>
                </c:pt>
                <c:pt idx="29">
                  <c:v>Jun </c:v>
                </c:pt>
                <c:pt idx="30">
                  <c:v>Jul </c:v>
                </c:pt>
                <c:pt idx="31">
                  <c:v>Aug </c:v>
                </c:pt>
                <c:pt idx="32">
                  <c:v>Sep </c:v>
                </c:pt>
                <c:pt idx="33">
                  <c:v>Oct </c:v>
                </c:pt>
                <c:pt idx="34">
                  <c:v>Nov </c:v>
                </c:pt>
                <c:pt idx="35">
                  <c:v>Dec</c:v>
                </c:pt>
                <c:pt idx="36">
                  <c:v>Jan 2022</c:v>
                </c:pt>
              </c:strCache>
            </c:strRef>
          </c:cat>
          <c:val>
            <c:numRef>
              <c:f>CPI!$O$47:$O$83</c:f>
              <c:numCache>
                <c:formatCode>0.0</c:formatCode>
                <c:ptCount val="37"/>
                <c:pt idx="0">
                  <c:v>100</c:v>
                </c:pt>
                <c:pt idx="1">
                  <c:v>100.5</c:v>
                </c:pt>
                <c:pt idx="2">
                  <c:v>100.7</c:v>
                </c:pt>
                <c:pt idx="3">
                  <c:v>101.2</c:v>
                </c:pt>
                <c:pt idx="4">
                  <c:v>101.6</c:v>
                </c:pt>
                <c:pt idx="5">
                  <c:v>101.6</c:v>
                </c:pt>
                <c:pt idx="6">
                  <c:v>101.6</c:v>
                </c:pt>
                <c:pt idx="7">
                  <c:v>102</c:v>
                </c:pt>
                <c:pt idx="8">
                  <c:v>102.2</c:v>
                </c:pt>
                <c:pt idx="9">
                  <c:v>101.9</c:v>
                </c:pt>
                <c:pt idx="10">
                  <c:v>102.2</c:v>
                </c:pt>
                <c:pt idx="11">
                  <c:v>102.1</c:v>
                </c:pt>
                <c:pt idx="12">
                  <c:v>101.8</c:v>
                </c:pt>
                <c:pt idx="13">
                  <c:v>102.2</c:v>
                </c:pt>
                <c:pt idx="14">
                  <c:v>102.2</c:v>
                </c:pt>
                <c:pt idx="15">
                  <c:v>102.1</c:v>
                </c:pt>
                <c:pt idx="16">
                  <c:v>102.1</c:v>
                </c:pt>
                <c:pt idx="17">
                  <c:v>102.2</c:v>
                </c:pt>
                <c:pt idx="18">
                  <c:v>102.6</c:v>
                </c:pt>
                <c:pt idx="19">
                  <c:v>102.2</c:v>
                </c:pt>
                <c:pt idx="20">
                  <c:v>102.6</c:v>
                </c:pt>
                <c:pt idx="21">
                  <c:v>102.6</c:v>
                </c:pt>
                <c:pt idx="22">
                  <c:v>102.4</c:v>
                </c:pt>
                <c:pt idx="23">
                  <c:v>102.7</c:v>
                </c:pt>
                <c:pt idx="24">
                  <c:v>102.5</c:v>
                </c:pt>
                <c:pt idx="25">
                  <c:v>102.6</c:v>
                </c:pt>
                <c:pt idx="26">
                  <c:v>102.9</c:v>
                </c:pt>
                <c:pt idx="27">
                  <c:v>103.6</c:v>
                </c:pt>
                <c:pt idx="28">
                  <c:v>104.2</c:v>
                </c:pt>
                <c:pt idx="29">
                  <c:v>104.7</c:v>
                </c:pt>
                <c:pt idx="30">
                  <c:v>104.7</c:v>
                </c:pt>
                <c:pt idx="31">
                  <c:v>105.5</c:v>
                </c:pt>
                <c:pt idx="32">
                  <c:v>105.7</c:v>
                </c:pt>
                <c:pt idx="33">
                  <c:v>106.9</c:v>
                </c:pt>
                <c:pt idx="34">
                  <c:v>107.7</c:v>
                </c:pt>
                <c:pt idx="35">
                  <c:v>108.3</c:v>
                </c:pt>
                <c:pt idx="36">
                  <c:v>108.1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76-4171-B763-84026C887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7150608"/>
        <c:axId val="937157264"/>
      </c:lineChart>
      <c:catAx>
        <c:axId val="93715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57264"/>
        <c:crosses val="autoZero"/>
        <c:auto val="1"/>
        <c:lblAlgn val="ctr"/>
        <c:lblOffset val="100"/>
        <c:noMultiLvlLbl val="0"/>
      </c:catAx>
      <c:valAx>
        <c:axId val="93715726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5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Consumer Price inflation (% change in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CPI!$Q$6</c:f>
              <c:strCache>
                <c:ptCount val="1"/>
                <c:pt idx="0">
                  <c:v>Food &amp; drink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CPI!$Q$7:$Q$31</c:f>
              <c:numCache>
                <c:formatCode>0.0</c:formatCode>
                <c:ptCount val="25"/>
                <c:pt idx="0">
                  <c:v>1.4</c:v>
                </c:pt>
                <c:pt idx="1">
                  <c:v>1.2</c:v>
                </c:pt>
                <c:pt idx="2">
                  <c:v>1.3</c:v>
                </c:pt>
                <c:pt idx="3">
                  <c:v>1.3</c:v>
                </c:pt>
                <c:pt idx="4">
                  <c:v>1.8</c:v>
                </c:pt>
                <c:pt idx="5">
                  <c:v>1.1000000000000001</c:v>
                </c:pt>
                <c:pt idx="6">
                  <c:v>0.8</c:v>
                </c:pt>
                <c:pt idx="7">
                  <c:v>0.4</c:v>
                </c:pt>
                <c:pt idx="8">
                  <c:v>-0.1</c:v>
                </c:pt>
                <c:pt idx="9">
                  <c:v>0.6</c:v>
                </c:pt>
                <c:pt idx="10">
                  <c:v>-0.6</c:v>
                </c:pt>
                <c:pt idx="11">
                  <c:v>-1.4</c:v>
                </c:pt>
                <c:pt idx="12">
                  <c:v>-0.7</c:v>
                </c:pt>
                <c:pt idx="13">
                  <c:v>-0.6</c:v>
                </c:pt>
                <c:pt idx="14">
                  <c:v>-1.4</c:v>
                </c:pt>
                <c:pt idx="15">
                  <c:v>-0.4</c:v>
                </c:pt>
                <c:pt idx="16">
                  <c:v>-1.3</c:v>
                </c:pt>
                <c:pt idx="17">
                  <c:v>-0.6</c:v>
                </c:pt>
                <c:pt idx="18">
                  <c:v>-0.6</c:v>
                </c:pt>
                <c:pt idx="19">
                  <c:v>0.3</c:v>
                </c:pt>
                <c:pt idx="20">
                  <c:v>0.8</c:v>
                </c:pt>
                <c:pt idx="21">
                  <c:v>1.2</c:v>
                </c:pt>
                <c:pt idx="22">
                  <c:v>2.5</c:v>
                </c:pt>
                <c:pt idx="23">
                  <c:v>4.2</c:v>
                </c:pt>
                <c:pt idx="24">
                  <c:v>4.3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590-4648-B1A8-08CAE21A90D1}"/>
            </c:ext>
          </c:extLst>
        </c:ser>
        <c:ser>
          <c:idx val="1"/>
          <c:order val="1"/>
          <c:tx>
            <c:strRef>
              <c:f>CPI!$R$6</c:f>
              <c:strCache>
                <c:ptCount val="1"/>
                <c:pt idx="0">
                  <c:v>Alcohol &amp; tobacco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CPI!$R$7:$R$31</c:f>
              <c:numCache>
                <c:formatCode>0.0</c:formatCode>
                <c:ptCount val="25"/>
                <c:pt idx="0">
                  <c:v>1.5</c:v>
                </c:pt>
                <c:pt idx="1">
                  <c:v>0.7</c:v>
                </c:pt>
                <c:pt idx="2">
                  <c:v>1.4</c:v>
                </c:pt>
                <c:pt idx="3">
                  <c:v>2.5</c:v>
                </c:pt>
                <c:pt idx="4">
                  <c:v>2.6</c:v>
                </c:pt>
                <c:pt idx="5">
                  <c:v>2.1</c:v>
                </c:pt>
                <c:pt idx="6">
                  <c:v>2.6</c:v>
                </c:pt>
                <c:pt idx="7">
                  <c:v>1.9</c:v>
                </c:pt>
                <c:pt idx="8">
                  <c:v>2.1</c:v>
                </c:pt>
                <c:pt idx="9">
                  <c:v>2</c:v>
                </c:pt>
                <c:pt idx="10">
                  <c:v>2</c:v>
                </c:pt>
                <c:pt idx="11">
                  <c:v>3.6</c:v>
                </c:pt>
                <c:pt idx="12">
                  <c:v>3.2</c:v>
                </c:pt>
                <c:pt idx="13">
                  <c:v>2.8</c:v>
                </c:pt>
                <c:pt idx="14">
                  <c:v>2.2999999999999998</c:v>
                </c:pt>
                <c:pt idx="15">
                  <c:v>2.2000000000000002</c:v>
                </c:pt>
                <c:pt idx="16">
                  <c:v>1.7</c:v>
                </c:pt>
                <c:pt idx="17">
                  <c:v>2.4</c:v>
                </c:pt>
                <c:pt idx="18">
                  <c:v>1.5</c:v>
                </c:pt>
                <c:pt idx="19">
                  <c:v>2.4</c:v>
                </c:pt>
                <c:pt idx="20">
                  <c:v>2.7</c:v>
                </c:pt>
                <c:pt idx="21">
                  <c:v>1.9</c:v>
                </c:pt>
                <c:pt idx="22">
                  <c:v>4.8</c:v>
                </c:pt>
                <c:pt idx="23">
                  <c:v>3.9</c:v>
                </c:pt>
                <c:pt idx="24">
                  <c:v>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590-4648-B1A8-08CAE21A90D1}"/>
            </c:ext>
          </c:extLst>
        </c:ser>
        <c:ser>
          <c:idx val="2"/>
          <c:order val="2"/>
          <c:tx>
            <c:strRef>
              <c:f>CPI!$S$6</c:f>
              <c:strCache>
                <c:ptCount val="1"/>
                <c:pt idx="0">
                  <c:v>Clothes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CPI!$S$7:$S$31</c:f>
              <c:numCache>
                <c:formatCode>0.0</c:formatCode>
                <c:ptCount val="25"/>
                <c:pt idx="0">
                  <c:v>0.2</c:v>
                </c:pt>
                <c:pt idx="1">
                  <c:v>0.2</c:v>
                </c:pt>
                <c:pt idx="2">
                  <c:v>-1.2</c:v>
                </c:pt>
                <c:pt idx="3">
                  <c:v>-2.9</c:v>
                </c:pt>
                <c:pt idx="4">
                  <c:v>-3.1</c:v>
                </c:pt>
                <c:pt idx="5">
                  <c:v>-2.2000000000000002</c:v>
                </c:pt>
                <c:pt idx="6">
                  <c:v>-0.1</c:v>
                </c:pt>
                <c:pt idx="7">
                  <c:v>-1.4</c:v>
                </c:pt>
                <c:pt idx="8">
                  <c:v>-1.5</c:v>
                </c:pt>
                <c:pt idx="9">
                  <c:v>0</c:v>
                </c:pt>
                <c:pt idx="10">
                  <c:v>-3.6</c:v>
                </c:pt>
                <c:pt idx="11">
                  <c:v>-1.8</c:v>
                </c:pt>
                <c:pt idx="12">
                  <c:v>-3.4</c:v>
                </c:pt>
                <c:pt idx="13">
                  <c:v>-5.7</c:v>
                </c:pt>
                <c:pt idx="14">
                  <c:v>-3.9</c:v>
                </c:pt>
                <c:pt idx="15">
                  <c:v>0.1</c:v>
                </c:pt>
                <c:pt idx="16">
                  <c:v>2.1</c:v>
                </c:pt>
                <c:pt idx="17">
                  <c:v>3</c:v>
                </c:pt>
                <c:pt idx="18">
                  <c:v>1.7</c:v>
                </c:pt>
                <c:pt idx="19">
                  <c:v>1.3</c:v>
                </c:pt>
                <c:pt idx="20">
                  <c:v>0.6</c:v>
                </c:pt>
                <c:pt idx="21">
                  <c:v>-0.4</c:v>
                </c:pt>
                <c:pt idx="22">
                  <c:v>3.5</c:v>
                </c:pt>
                <c:pt idx="23">
                  <c:v>4.2</c:v>
                </c:pt>
                <c:pt idx="24">
                  <c:v>6.3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590-4648-B1A8-08CAE21A90D1}"/>
            </c:ext>
          </c:extLst>
        </c:ser>
        <c:ser>
          <c:idx val="3"/>
          <c:order val="3"/>
          <c:tx>
            <c:strRef>
              <c:f>CPI!$T$6</c:f>
              <c:strCache>
                <c:ptCount val="1"/>
                <c:pt idx="0">
                  <c:v>Housing, water, heating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CPI!$T$7:$T$31</c:f>
              <c:numCache>
                <c:formatCode>0.0</c:formatCode>
                <c:ptCount val="25"/>
                <c:pt idx="0">
                  <c:v>2</c:v>
                </c:pt>
                <c:pt idx="1">
                  <c:v>1.8</c:v>
                </c:pt>
                <c:pt idx="2">
                  <c:v>1.7</c:v>
                </c:pt>
                <c:pt idx="3">
                  <c:v>-1.1000000000000001</c:v>
                </c:pt>
                <c:pt idx="4">
                  <c:v>-1.2</c:v>
                </c:pt>
                <c:pt idx="5">
                  <c:v>-1.1000000000000001</c:v>
                </c:pt>
                <c:pt idx="6">
                  <c:v>-0.9</c:v>
                </c:pt>
                <c:pt idx="7">
                  <c:v>-0.8</c:v>
                </c:pt>
                <c:pt idx="8">
                  <c:v>-0.9</c:v>
                </c:pt>
                <c:pt idx="9">
                  <c:v>-1.3</c:v>
                </c:pt>
                <c:pt idx="10">
                  <c:v>-1.4</c:v>
                </c:pt>
                <c:pt idx="11">
                  <c:v>-1.3</c:v>
                </c:pt>
                <c:pt idx="12">
                  <c:v>-1.2</c:v>
                </c:pt>
                <c:pt idx="13">
                  <c:v>-1.1000000000000001</c:v>
                </c:pt>
                <c:pt idx="14">
                  <c:v>-0.9</c:v>
                </c:pt>
                <c:pt idx="15">
                  <c:v>1.7</c:v>
                </c:pt>
                <c:pt idx="16">
                  <c:v>1.8</c:v>
                </c:pt>
                <c:pt idx="17">
                  <c:v>1.8</c:v>
                </c:pt>
                <c:pt idx="18">
                  <c:v>1.7</c:v>
                </c:pt>
                <c:pt idx="19">
                  <c:v>1.8</c:v>
                </c:pt>
                <c:pt idx="20">
                  <c:v>1.9</c:v>
                </c:pt>
                <c:pt idx="21">
                  <c:v>6.8</c:v>
                </c:pt>
                <c:pt idx="22">
                  <c:v>7</c:v>
                </c:pt>
                <c:pt idx="23">
                  <c:v>6.9</c:v>
                </c:pt>
                <c:pt idx="24">
                  <c:v>7.1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590-4648-B1A8-08CAE21A90D1}"/>
            </c:ext>
          </c:extLst>
        </c:ser>
        <c:ser>
          <c:idx val="4"/>
          <c:order val="4"/>
          <c:tx>
            <c:strRef>
              <c:f>CPI!$U$6</c:f>
              <c:strCache>
                <c:ptCount val="1"/>
                <c:pt idx="0">
                  <c:v>Furniture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CPI!$U$7:$U$31</c:f>
              <c:numCache>
                <c:formatCode>0.0</c:formatCode>
                <c:ptCount val="25"/>
                <c:pt idx="0">
                  <c:v>0.2</c:v>
                </c:pt>
                <c:pt idx="1">
                  <c:v>0.1</c:v>
                </c:pt>
                <c:pt idx="2">
                  <c:v>0</c:v>
                </c:pt>
                <c:pt idx="3">
                  <c:v>-0.4</c:v>
                </c:pt>
                <c:pt idx="4">
                  <c:v>-0.7</c:v>
                </c:pt>
                <c:pt idx="5">
                  <c:v>-0.5</c:v>
                </c:pt>
                <c:pt idx="6">
                  <c:v>0.8</c:v>
                </c:pt>
                <c:pt idx="7">
                  <c:v>0.4</c:v>
                </c:pt>
                <c:pt idx="8">
                  <c:v>-0.5</c:v>
                </c:pt>
                <c:pt idx="9">
                  <c:v>0.1</c:v>
                </c:pt>
                <c:pt idx="10">
                  <c:v>-0.3</c:v>
                </c:pt>
                <c:pt idx="11">
                  <c:v>-0.7</c:v>
                </c:pt>
                <c:pt idx="12">
                  <c:v>1</c:v>
                </c:pt>
                <c:pt idx="13">
                  <c:v>0.8</c:v>
                </c:pt>
                <c:pt idx="14">
                  <c:v>1.5</c:v>
                </c:pt>
                <c:pt idx="15">
                  <c:v>2.7</c:v>
                </c:pt>
                <c:pt idx="16">
                  <c:v>2.8</c:v>
                </c:pt>
                <c:pt idx="17">
                  <c:v>3.3</c:v>
                </c:pt>
                <c:pt idx="18">
                  <c:v>2.9</c:v>
                </c:pt>
                <c:pt idx="19">
                  <c:v>3.7</c:v>
                </c:pt>
                <c:pt idx="20">
                  <c:v>4.5</c:v>
                </c:pt>
                <c:pt idx="21">
                  <c:v>5.7</c:v>
                </c:pt>
                <c:pt idx="22">
                  <c:v>6.1</c:v>
                </c:pt>
                <c:pt idx="23">
                  <c:v>7.3</c:v>
                </c:pt>
                <c:pt idx="24">
                  <c:v>8.4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590-4648-B1A8-08CAE21A90D1}"/>
            </c:ext>
          </c:extLst>
        </c:ser>
        <c:ser>
          <c:idx val="5"/>
          <c:order val="5"/>
          <c:tx>
            <c:strRef>
              <c:f>CPI!$V$6</c:f>
              <c:strCache>
                <c:ptCount val="1"/>
                <c:pt idx="0">
                  <c:v>Health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CPI!$V$7:$V$31</c:f>
              <c:numCache>
                <c:formatCode>0.0</c:formatCode>
                <c:ptCount val="25"/>
                <c:pt idx="0">
                  <c:v>2.9</c:v>
                </c:pt>
                <c:pt idx="1">
                  <c:v>3</c:v>
                </c:pt>
                <c:pt idx="2">
                  <c:v>3.2</c:v>
                </c:pt>
                <c:pt idx="3">
                  <c:v>2.2000000000000002</c:v>
                </c:pt>
                <c:pt idx="4">
                  <c:v>0.7</c:v>
                </c:pt>
                <c:pt idx="5">
                  <c:v>2.1</c:v>
                </c:pt>
                <c:pt idx="6">
                  <c:v>3.2</c:v>
                </c:pt>
                <c:pt idx="7">
                  <c:v>2.5</c:v>
                </c:pt>
                <c:pt idx="8">
                  <c:v>2</c:v>
                </c:pt>
                <c:pt idx="9">
                  <c:v>2.1</c:v>
                </c:pt>
                <c:pt idx="10">
                  <c:v>1.7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0.3</c:v>
                </c:pt>
                <c:pt idx="14">
                  <c:v>0.2</c:v>
                </c:pt>
                <c:pt idx="15">
                  <c:v>1.5</c:v>
                </c:pt>
                <c:pt idx="16">
                  <c:v>2.7</c:v>
                </c:pt>
                <c:pt idx="17">
                  <c:v>1.6</c:v>
                </c:pt>
                <c:pt idx="18">
                  <c:v>0.8</c:v>
                </c:pt>
                <c:pt idx="19">
                  <c:v>1.3</c:v>
                </c:pt>
                <c:pt idx="20">
                  <c:v>1.3</c:v>
                </c:pt>
                <c:pt idx="21">
                  <c:v>1.2</c:v>
                </c:pt>
                <c:pt idx="22">
                  <c:v>1.4</c:v>
                </c:pt>
                <c:pt idx="23">
                  <c:v>2.2000000000000002</c:v>
                </c:pt>
                <c:pt idx="24">
                  <c:v>2.2000000000000002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590-4648-B1A8-08CAE21A90D1}"/>
            </c:ext>
          </c:extLst>
        </c:ser>
        <c:ser>
          <c:idx val="6"/>
          <c:order val="6"/>
          <c:tx>
            <c:strRef>
              <c:f>CPI!$W$6</c:f>
              <c:strCache>
                <c:ptCount val="1"/>
                <c:pt idx="0">
                  <c:v>Transport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CPI!$W$7:$W$31</c:f>
              <c:numCache>
                <c:formatCode>0.0</c:formatCode>
                <c:ptCount val="25"/>
                <c:pt idx="0">
                  <c:v>1.8</c:v>
                </c:pt>
                <c:pt idx="1">
                  <c:v>1.8</c:v>
                </c:pt>
                <c:pt idx="2">
                  <c:v>1.3</c:v>
                </c:pt>
                <c:pt idx="3">
                  <c:v>-1</c:v>
                </c:pt>
                <c:pt idx="4">
                  <c:v>-1.7</c:v>
                </c:pt>
                <c:pt idx="5">
                  <c:v>-1.6</c:v>
                </c:pt>
                <c:pt idx="6">
                  <c:v>-0.7</c:v>
                </c:pt>
                <c:pt idx="7">
                  <c:v>-1</c:v>
                </c:pt>
                <c:pt idx="8">
                  <c:v>0.9</c:v>
                </c:pt>
                <c:pt idx="9">
                  <c:v>1.2</c:v>
                </c:pt>
                <c:pt idx="10">
                  <c:v>1</c:v>
                </c:pt>
                <c:pt idx="11">
                  <c:v>1.9</c:v>
                </c:pt>
                <c:pt idx="12">
                  <c:v>2.1</c:v>
                </c:pt>
                <c:pt idx="13">
                  <c:v>2.4</c:v>
                </c:pt>
                <c:pt idx="14">
                  <c:v>3.7</c:v>
                </c:pt>
                <c:pt idx="15">
                  <c:v>4.8</c:v>
                </c:pt>
                <c:pt idx="16">
                  <c:v>6.3</c:v>
                </c:pt>
                <c:pt idx="17">
                  <c:v>7.2</c:v>
                </c:pt>
                <c:pt idx="18">
                  <c:v>7.7</c:v>
                </c:pt>
                <c:pt idx="19">
                  <c:v>7.8</c:v>
                </c:pt>
                <c:pt idx="20">
                  <c:v>8.4</c:v>
                </c:pt>
                <c:pt idx="21">
                  <c:v>9.9</c:v>
                </c:pt>
                <c:pt idx="22">
                  <c:v>12.5</c:v>
                </c:pt>
                <c:pt idx="23">
                  <c:v>11.9</c:v>
                </c:pt>
                <c:pt idx="24">
                  <c:v>11.3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590-4648-B1A8-08CAE21A90D1}"/>
            </c:ext>
          </c:extLst>
        </c:ser>
        <c:ser>
          <c:idx val="7"/>
          <c:order val="7"/>
          <c:tx>
            <c:strRef>
              <c:f>CPI!$X$6</c:f>
              <c:strCache>
                <c:ptCount val="1"/>
                <c:pt idx="0">
                  <c:v>Communication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CPI!$X$7:$X$31</c:f>
              <c:numCache>
                <c:formatCode>0.0</c:formatCode>
                <c:ptCount val="25"/>
                <c:pt idx="0">
                  <c:v>4.2</c:v>
                </c:pt>
                <c:pt idx="1">
                  <c:v>4.5</c:v>
                </c:pt>
                <c:pt idx="2">
                  <c:v>5</c:v>
                </c:pt>
                <c:pt idx="3">
                  <c:v>4.2</c:v>
                </c:pt>
                <c:pt idx="4">
                  <c:v>4</c:v>
                </c:pt>
                <c:pt idx="5">
                  <c:v>3.9</c:v>
                </c:pt>
                <c:pt idx="6">
                  <c:v>4.3</c:v>
                </c:pt>
                <c:pt idx="7">
                  <c:v>4.0999999999999996</c:v>
                </c:pt>
                <c:pt idx="8">
                  <c:v>3.4</c:v>
                </c:pt>
                <c:pt idx="9">
                  <c:v>3.3</c:v>
                </c:pt>
                <c:pt idx="10">
                  <c:v>3.5</c:v>
                </c:pt>
                <c:pt idx="11">
                  <c:v>2.6</c:v>
                </c:pt>
                <c:pt idx="12">
                  <c:v>2.2000000000000002</c:v>
                </c:pt>
                <c:pt idx="13">
                  <c:v>1.9</c:v>
                </c:pt>
                <c:pt idx="14">
                  <c:v>1.6</c:v>
                </c:pt>
                <c:pt idx="15">
                  <c:v>2.8</c:v>
                </c:pt>
                <c:pt idx="16">
                  <c:v>2.2000000000000002</c:v>
                </c:pt>
                <c:pt idx="17">
                  <c:v>2.4</c:v>
                </c:pt>
                <c:pt idx="18">
                  <c:v>1.4</c:v>
                </c:pt>
                <c:pt idx="19">
                  <c:v>1.1000000000000001</c:v>
                </c:pt>
                <c:pt idx="20">
                  <c:v>1.5</c:v>
                </c:pt>
                <c:pt idx="21">
                  <c:v>1.4</c:v>
                </c:pt>
                <c:pt idx="22">
                  <c:v>1.2</c:v>
                </c:pt>
                <c:pt idx="23">
                  <c:v>0.7</c:v>
                </c:pt>
                <c:pt idx="24">
                  <c:v>1.1000000000000001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9590-4648-B1A8-08CAE21A90D1}"/>
            </c:ext>
          </c:extLst>
        </c:ser>
        <c:ser>
          <c:idx val="8"/>
          <c:order val="8"/>
          <c:tx>
            <c:strRef>
              <c:f>CPI!$Y$6</c:f>
              <c:strCache>
                <c:ptCount val="1"/>
                <c:pt idx="0">
                  <c:v>Culture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CPI!$Y$7:$Y$31</c:f>
              <c:numCache>
                <c:formatCode>0.0</c:formatCode>
                <c:ptCount val="25"/>
                <c:pt idx="0">
                  <c:v>1.5</c:v>
                </c:pt>
                <c:pt idx="1">
                  <c:v>1.4</c:v>
                </c:pt>
                <c:pt idx="2">
                  <c:v>1.3</c:v>
                </c:pt>
                <c:pt idx="3">
                  <c:v>2.6</c:v>
                </c:pt>
                <c:pt idx="4">
                  <c:v>2</c:v>
                </c:pt>
                <c:pt idx="5">
                  <c:v>2.6</c:v>
                </c:pt>
                <c:pt idx="6">
                  <c:v>2.6</c:v>
                </c:pt>
                <c:pt idx="7">
                  <c:v>2.8</c:v>
                </c:pt>
                <c:pt idx="8">
                  <c:v>2.4</c:v>
                </c:pt>
                <c:pt idx="9">
                  <c:v>2</c:v>
                </c:pt>
                <c:pt idx="10">
                  <c:v>1.9</c:v>
                </c:pt>
                <c:pt idx="11">
                  <c:v>2.6</c:v>
                </c:pt>
                <c:pt idx="12">
                  <c:v>2.6</c:v>
                </c:pt>
                <c:pt idx="13">
                  <c:v>2.2000000000000002</c:v>
                </c:pt>
                <c:pt idx="14">
                  <c:v>2.2999999999999998</c:v>
                </c:pt>
                <c:pt idx="15">
                  <c:v>0.7</c:v>
                </c:pt>
                <c:pt idx="16">
                  <c:v>2</c:v>
                </c:pt>
                <c:pt idx="17">
                  <c:v>2.1</c:v>
                </c:pt>
                <c:pt idx="18">
                  <c:v>0.7</c:v>
                </c:pt>
                <c:pt idx="19">
                  <c:v>2.4</c:v>
                </c:pt>
                <c:pt idx="20">
                  <c:v>2.7</c:v>
                </c:pt>
                <c:pt idx="21">
                  <c:v>2.5</c:v>
                </c:pt>
                <c:pt idx="22">
                  <c:v>3.3</c:v>
                </c:pt>
                <c:pt idx="23">
                  <c:v>3</c:v>
                </c:pt>
                <c:pt idx="24">
                  <c:v>2.9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9590-4648-B1A8-08CAE21A90D1}"/>
            </c:ext>
          </c:extLst>
        </c:ser>
        <c:ser>
          <c:idx val="9"/>
          <c:order val="9"/>
          <c:tx>
            <c:strRef>
              <c:f>CPI!$Z$6</c:f>
              <c:strCache>
                <c:ptCount val="1"/>
                <c:pt idx="0">
                  <c:v>Education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CPI!$Z$7:$Z$31</c:f>
              <c:numCache>
                <c:formatCode>0.0</c:formatCode>
                <c:ptCount val="25"/>
                <c:pt idx="0">
                  <c:v>2.7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  <c:pt idx="5">
                  <c:v>2.7</c:v>
                </c:pt>
                <c:pt idx="6">
                  <c:v>2.7</c:v>
                </c:pt>
                <c:pt idx="7">
                  <c:v>2.7</c:v>
                </c:pt>
                <c:pt idx="8">
                  <c:v>2</c:v>
                </c:pt>
                <c:pt idx="9">
                  <c:v>2.1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2.1</c:v>
                </c:pt>
                <c:pt idx="14">
                  <c:v>2.1</c:v>
                </c:pt>
                <c:pt idx="15">
                  <c:v>2.1</c:v>
                </c:pt>
                <c:pt idx="16">
                  <c:v>2.1</c:v>
                </c:pt>
                <c:pt idx="17">
                  <c:v>2.1</c:v>
                </c:pt>
                <c:pt idx="18">
                  <c:v>2.1</c:v>
                </c:pt>
                <c:pt idx="19">
                  <c:v>2.1</c:v>
                </c:pt>
                <c:pt idx="20">
                  <c:v>2.9</c:v>
                </c:pt>
                <c:pt idx="21">
                  <c:v>4.5</c:v>
                </c:pt>
                <c:pt idx="22">
                  <c:v>4.5</c:v>
                </c:pt>
                <c:pt idx="23">
                  <c:v>4.5</c:v>
                </c:pt>
                <c:pt idx="24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590-4648-B1A8-08CAE21A90D1}"/>
            </c:ext>
          </c:extLst>
        </c:ser>
        <c:ser>
          <c:idx val="10"/>
          <c:order val="10"/>
          <c:tx>
            <c:strRef>
              <c:f>CPI!$AA$6</c:f>
              <c:strCache>
                <c:ptCount val="1"/>
                <c:pt idx="0">
                  <c:v>Restaurants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CPI!$AA$7:$AA$31</c:f>
              <c:numCache>
                <c:formatCode>0.0</c:formatCode>
                <c:ptCount val="25"/>
                <c:pt idx="0">
                  <c:v>2.2000000000000002</c:v>
                </c:pt>
                <c:pt idx="1">
                  <c:v>2.5</c:v>
                </c:pt>
                <c:pt idx="2">
                  <c:v>2.1</c:v>
                </c:pt>
                <c:pt idx="3">
                  <c:v>2.4</c:v>
                </c:pt>
                <c:pt idx="4">
                  <c:v>2</c:v>
                </c:pt>
                <c:pt idx="5">
                  <c:v>1.8</c:v>
                </c:pt>
                <c:pt idx="6">
                  <c:v>1.8</c:v>
                </c:pt>
                <c:pt idx="7">
                  <c:v>-2.8</c:v>
                </c:pt>
                <c:pt idx="8">
                  <c:v>-0.7</c:v>
                </c:pt>
                <c:pt idx="9">
                  <c:v>-0.5</c:v>
                </c:pt>
                <c:pt idx="10">
                  <c:v>0.4</c:v>
                </c:pt>
                <c:pt idx="11">
                  <c:v>0.1</c:v>
                </c:pt>
                <c:pt idx="12">
                  <c:v>1.1000000000000001</c:v>
                </c:pt>
                <c:pt idx="13">
                  <c:v>0.9</c:v>
                </c:pt>
                <c:pt idx="14">
                  <c:v>1</c:v>
                </c:pt>
                <c:pt idx="15">
                  <c:v>1</c:v>
                </c:pt>
                <c:pt idx="16">
                  <c:v>1.8</c:v>
                </c:pt>
                <c:pt idx="17">
                  <c:v>2.5</c:v>
                </c:pt>
                <c:pt idx="18">
                  <c:v>2.2000000000000002</c:v>
                </c:pt>
                <c:pt idx="19">
                  <c:v>8.6</c:v>
                </c:pt>
                <c:pt idx="20">
                  <c:v>5.0999999999999996</c:v>
                </c:pt>
                <c:pt idx="21">
                  <c:v>6.3</c:v>
                </c:pt>
                <c:pt idx="22">
                  <c:v>5.2</c:v>
                </c:pt>
                <c:pt idx="23">
                  <c:v>6</c:v>
                </c:pt>
                <c:pt idx="24">
                  <c:v>4.7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9590-4648-B1A8-08CAE21A90D1}"/>
            </c:ext>
          </c:extLst>
        </c:ser>
        <c:ser>
          <c:idx val="11"/>
          <c:order val="11"/>
          <c:tx>
            <c:strRef>
              <c:f>CPI!$AB$6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CPI!$AB$7:$AB$31</c:f>
              <c:numCache>
                <c:formatCode>0.0</c:formatCode>
                <c:ptCount val="25"/>
                <c:pt idx="0">
                  <c:v>2.4</c:v>
                </c:pt>
                <c:pt idx="1">
                  <c:v>2.4</c:v>
                </c:pt>
                <c:pt idx="2">
                  <c:v>2.5</c:v>
                </c:pt>
                <c:pt idx="3">
                  <c:v>1.3</c:v>
                </c:pt>
                <c:pt idx="4">
                  <c:v>1.1000000000000001</c:v>
                </c:pt>
                <c:pt idx="5">
                  <c:v>1.3</c:v>
                </c:pt>
                <c:pt idx="6">
                  <c:v>1.4</c:v>
                </c:pt>
                <c:pt idx="7">
                  <c:v>0.9</c:v>
                </c:pt>
                <c:pt idx="8">
                  <c:v>0.7</c:v>
                </c:pt>
                <c:pt idx="9">
                  <c:v>0.8</c:v>
                </c:pt>
                <c:pt idx="10">
                  <c:v>0.4</c:v>
                </c:pt>
                <c:pt idx="11">
                  <c:v>0.5</c:v>
                </c:pt>
                <c:pt idx="12">
                  <c:v>0.3</c:v>
                </c:pt>
                <c:pt idx="13">
                  <c:v>0</c:v>
                </c:pt>
                <c:pt idx="14">
                  <c:v>0.1</c:v>
                </c:pt>
                <c:pt idx="15">
                  <c:v>0.5</c:v>
                </c:pt>
                <c:pt idx="16">
                  <c:v>0.9</c:v>
                </c:pt>
                <c:pt idx="17">
                  <c:v>1.1000000000000001</c:v>
                </c:pt>
                <c:pt idx="18">
                  <c:v>0.9</c:v>
                </c:pt>
                <c:pt idx="19">
                  <c:v>1</c:v>
                </c:pt>
                <c:pt idx="20">
                  <c:v>1</c:v>
                </c:pt>
                <c:pt idx="21">
                  <c:v>1.3</c:v>
                </c:pt>
                <c:pt idx="22">
                  <c:v>1.5</c:v>
                </c:pt>
                <c:pt idx="23">
                  <c:v>1.7</c:v>
                </c:pt>
                <c:pt idx="24">
                  <c:v>1.7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9590-4648-B1A8-08CAE21A90D1}"/>
            </c:ext>
          </c:extLst>
        </c:ser>
        <c:ser>
          <c:idx val="12"/>
          <c:order val="12"/>
          <c:tx>
            <c:strRef>
              <c:f>CPI!$AC$6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CPI!$AC$7:$AC$31</c:f>
              <c:numCache>
                <c:formatCode>0.0</c:formatCode>
                <c:ptCount val="25"/>
                <c:pt idx="0">
                  <c:v>1.8</c:v>
                </c:pt>
                <c:pt idx="1">
                  <c:v>1.7</c:v>
                </c:pt>
                <c:pt idx="2">
                  <c:v>1.5</c:v>
                </c:pt>
                <c:pt idx="3">
                  <c:v>0.8</c:v>
                </c:pt>
                <c:pt idx="4">
                  <c:v>0.5</c:v>
                </c:pt>
                <c:pt idx="5">
                  <c:v>0.6</c:v>
                </c:pt>
                <c:pt idx="6">
                  <c:v>1</c:v>
                </c:pt>
                <c:pt idx="7">
                  <c:v>0.2</c:v>
                </c:pt>
                <c:pt idx="8">
                  <c:v>0.5</c:v>
                </c:pt>
                <c:pt idx="9">
                  <c:v>0.7</c:v>
                </c:pt>
                <c:pt idx="10">
                  <c:v>0.3</c:v>
                </c:pt>
                <c:pt idx="11">
                  <c:v>0.6</c:v>
                </c:pt>
                <c:pt idx="12">
                  <c:v>0.7</c:v>
                </c:pt>
                <c:pt idx="13">
                  <c:v>0.4</c:v>
                </c:pt>
                <c:pt idx="14">
                  <c:v>0.7</c:v>
                </c:pt>
                <c:pt idx="15">
                  <c:v>1.5</c:v>
                </c:pt>
                <c:pt idx="16">
                  <c:v>2.1</c:v>
                </c:pt>
                <c:pt idx="17">
                  <c:v>2.5</c:v>
                </c:pt>
                <c:pt idx="18">
                  <c:v>2</c:v>
                </c:pt>
                <c:pt idx="19">
                  <c:v>3.2</c:v>
                </c:pt>
                <c:pt idx="20">
                  <c:v>3.1</c:v>
                </c:pt>
                <c:pt idx="21">
                  <c:v>4.2</c:v>
                </c:pt>
                <c:pt idx="22">
                  <c:v>5.0999999999999996</c:v>
                </c:pt>
                <c:pt idx="23">
                  <c:v>5.4</c:v>
                </c:pt>
                <c:pt idx="24">
                  <c:v>5.5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9590-4648-B1A8-08CAE21A9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7142704"/>
        <c:axId val="937124816"/>
      </c:lineChart>
      <c:catAx>
        <c:axId val="93714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24816"/>
        <c:crosses val="autoZero"/>
        <c:auto val="1"/>
        <c:lblAlgn val="ctr"/>
        <c:lblOffset val="100"/>
        <c:noMultiLvlLbl val="0"/>
      </c:catAx>
      <c:valAx>
        <c:axId val="93712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4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Consumer Price inflation (% change in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CPI!$Q$6</c:f>
              <c:strCache>
                <c:ptCount val="1"/>
                <c:pt idx="0">
                  <c:v>Food &amp; drink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CPI!$Q$7:$Q$31</c:f>
              <c:numCache>
                <c:formatCode>0.0</c:formatCode>
                <c:ptCount val="25"/>
                <c:pt idx="0">
                  <c:v>1.4</c:v>
                </c:pt>
                <c:pt idx="1">
                  <c:v>1.2</c:v>
                </c:pt>
                <c:pt idx="2">
                  <c:v>1.3</c:v>
                </c:pt>
                <c:pt idx="3">
                  <c:v>1.3</c:v>
                </c:pt>
                <c:pt idx="4">
                  <c:v>1.8</c:v>
                </c:pt>
                <c:pt idx="5">
                  <c:v>1.1000000000000001</c:v>
                </c:pt>
                <c:pt idx="6">
                  <c:v>0.8</c:v>
                </c:pt>
                <c:pt idx="7">
                  <c:v>0.4</c:v>
                </c:pt>
                <c:pt idx="8">
                  <c:v>-0.1</c:v>
                </c:pt>
                <c:pt idx="9">
                  <c:v>0.6</c:v>
                </c:pt>
                <c:pt idx="10">
                  <c:v>-0.6</c:v>
                </c:pt>
                <c:pt idx="11">
                  <c:v>-1.4</c:v>
                </c:pt>
                <c:pt idx="12">
                  <c:v>-0.7</c:v>
                </c:pt>
                <c:pt idx="13">
                  <c:v>-0.6</c:v>
                </c:pt>
                <c:pt idx="14">
                  <c:v>-1.4</c:v>
                </c:pt>
                <c:pt idx="15">
                  <c:v>-0.4</c:v>
                </c:pt>
                <c:pt idx="16">
                  <c:v>-1.3</c:v>
                </c:pt>
                <c:pt idx="17">
                  <c:v>-0.6</c:v>
                </c:pt>
                <c:pt idx="18">
                  <c:v>-0.6</c:v>
                </c:pt>
                <c:pt idx="19">
                  <c:v>0.3</c:v>
                </c:pt>
                <c:pt idx="20">
                  <c:v>0.8</c:v>
                </c:pt>
                <c:pt idx="21">
                  <c:v>1.2</c:v>
                </c:pt>
                <c:pt idx="22">
                  <c:v>2.5</c:v>
                </c:pt>
                <c:pt idx="23">
                  <c:v>4.2</c:v>
                </c:pt>
                <c:pt idx="24">
                  <c:v>4.3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590-4648-B1A8-08CAE21A90D1}"/>
            </c:ext>
          </c:extLst>
        </c:ser>
        <c:ser>
          <c:idx val="1"/>
          <c:order val="1"/>
          <c:tx>
            <c:strRef>
              <c:f>CPI!$R$6</c:f>
              <c:strCache>
                <c:ptCount val="1"/>
                <c:pt idx="0">
                  <c:v>Alcohol &amp; tobacco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CPI!$R$7:$R$31</c:f>
              <c:numCache>
                <c:formatCode>0.0</c:formatCode>
                <c:ptCount val="25"/>
                <c:pt idx="0">
                  <c:v>1.5</c:v>
                </c:pt>
                <c:pt idx="1">
                  <c:v>0.7</c:v>
                </c:pt>
                <c:pt idx="2">
                  <c:v>1.4</c:v>
                </c:pt>
                <c:pt idx="3">
                  <c:v>2.5</c:v>
                </c:pt>
                <c:pt idx="4">
                  <c:v>2.6</c:v>
                </c:pt>
                <c:pt idx="5">
                  <c:v>2.1</c:v>
                </c:pt>
                <c:pt idx="6">
                  <c:v>2.6</c:v>
                </c:pt>
                <c:pt idx="7">
                  <c:v>1.9</c:v>
                </c:pt>
                <c:pt idx="8">
                  <c:v>2.1</c:v>
                </c:pt>
                <c:pt idx="9">
                  <c:v>2</c:v>
                </c:pt>
                <c:pt idx="10">
                  <c:v>2</c:v>
                </c:pt>
                <c:pt idx="11">
                  <c:v>3.6</c:v>
                </c:pt>
                <c:pt idx="12">
                  <c:v>3.2</c:v>
                </c:pt>
                <c:pt idx="13">
                  <c:v>2.8</c:v>
                </c:pt>
                <c:pt idx="14">
                  <c:v>2.2999999999999998</c:v>
                </c:pt>
                <c:pt idx="15">
                  <c:v>2.2000000000000002</c:v>
                </c:pt>
                <c:pt idx="16">
                  <c:v>1.7</c:v>
                </c:pt>
                <c:pt idx="17">
                  <c:v>2.4</c:v>
                </c:pt>
                <c:pt idx="18">
                  <c:v>1.5</c:v>
                </c:pt>
                <c:pt idx="19">
                  <c:v>2.4</c:v>
                </c:pt>
                <c:pt idx="20">
                  <c:v>2.7</c:v>
                </c:pt>
                <c:pt idx="21">
                  <c:v>1.9</c:v>
                </c:pt>
                <c:pt idx="22">
                  <c:v>4.8</c:v>
                </c:pt>
                <c:pt idx="23">
                  <c:v>3.9</c:v>
                </c:pt>
                <c:pt idx="24">
                  <c:v>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590-4648-B1A8-08CAE21A90D1}"/>
            </c:ext>
          </c:extLst>
        </c:ser>
        <c:ser>
          <c:idx val="2"/>
          <c:order val="2"/>
          <c:tx>
            <c:strRef>
              <c:f>CPI!$S$6</c:f>
              <c:strCache>
                <c:ptCount val="1"/>
                <c:pt idx="0">
                  <c:v>Clothes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CPI!$S$7:$S$31</c:f>
              <c:numCache>
                <c:formatCode>0.0</c:formatCode>
                <c:ptCount val="25"/>
                <c:pt idx="0">
                  <c:v>0.2</c:v>
                </c:pt>
                <c:pt idx="1">
                  <c:v>0.2</c:v>
                </c:pt>
                <c:pt idx="2">
                  <c:v>-1.2</c:v>
                </c:pt>
                <c:pt idx="3">
                  <c:v>-2.9</c:v>
                </c:pt>
                <c:pt idx="4">
                  <c:v>-3.1</c:v>
                </c:pt>
                <c:pt idx="5">
                  <c:v>-2.2000000000000002</c:v>
                </c:pt>
                <c:pt idx="6">
                  <c:v>-0.1</c:v>
                </c:pt>
                <c:pt idx="7">
                  <c:v>-1.4</c:v>
                </c:pt>
                <c:pt idx="8">
                  <c:v>-1.5</c:v>
                </c:pt>
                <c:pt idx="9">
                  <c:v>0</c:v>
                </c:pt>
                <c:pt idx="10">
                  <c:v>-3.6</c:v>
                </c:pt>
                <c:pt idx="11">
                  <c:v>-1.8</c:v>
                </c:pt>
                <c:pt idx="12">
                  <c:v>-3.4</c:v>
                </c:pt>
                <c:pt idx="13">
                  <c:v>-5.7</c:v>
                </c:pt>
                <c:pt idx="14">
                  <c:v>-3.9</c:v>
                </c:pt>
                <c:pt idx="15">
                  <c:v>0.1</c:v>
                </c:pt>
                <c:pt idx="16">
                  <c:v>2.1</c:v>
                </c:pt>
                <c:pt idx="17">
                  <c:v>3</c:v>
                </c:pt>
                <c:pt idx="18">
                  <c:v>1.7</c:v>
                </c:pt>
                <c:pt idx="19">
                  <c:v>1.3</c:v>
                </c:pt>
                <c:pt idx="20">
                  <c:v>0.6</c:v>
                </c:pt>
                <c:pt idx="21">
                  <c:v>-0.4</c:v>
                </c:pt>
                <c:pt idx="22">
                  <c:v>3.5</c:v>
                </c:pt>
                <c:pt idx="23">
                  <c:v>4.2</c:v>
                </c:pt>
                <c:pt idx="24">
                  <c:v>6.3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590-4648-B1A8-08CAE21A90D1}"/>
            </c:ext>
          </c:extLst>
        </c:ser>
        <c:ser>
          <c:idx val="3"/>
          <c:order val="3"/>
          <c:tx>
            <c:strRef>
              <c:f>CPI!$T$6</c:f>
              <c:strCache>
                <c:ptCount val="1"/>
                <c:pt idx="0">
                  <c:v>Housing, water, heating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CPI!$T$7:$T$31</c:f>
              <c:numCache>
                <c:formatCode>0.0</c:formatCode>
                <c:ptCount val="25"/>
                <c:pt idx="0">
                  <c:v>2</c:v>
                </c:pt>
                <c:pt idx="1">
                  <c:v>1.8</c:v>
                </c:pt>
                <c:pt idx="2">
                  <c:v>1.7</c:v>
                </c:pt>
                <c:pt idx="3">
                  <c:v>-1.1000000000000001</c:v>
                </c:pt>
                <c:pt idx="4">
                  <c:v>-1.2</c:v>
                </c:pt>
                <c:pt idx="5">
                  <c:v>-1.1000000000000001</c:v>
                </c:pt>
                <c:pt idx="6">
                  <c:v>-0.9</c:v>
                </c:pt>
                <c:pt idx="7">
                  <c:v>-0.8</c:v>
                </c:pt>
                <c:pt idx="8">
                  <c:v>-0.9</c:v>
                </c:pt>
                <c:pt idx="9">
                  <c:v>-1.3</c:v>
                </c:pt>
                <c:pt idx="10">
                  <c:v>-1.4</c:v>
                </c:pt>
                <c:pt idx="11">
                  <c:v>-1.3</c:v>
                </c:pt>
                <c:pt idx="12">
                  <c:v>-1.2</c:v>
                </c:pt>
                <c:pt idx="13">
                  <c:v>-1.1000000000000001</c:v>
                </c:pt>
                <c:pt idx="14">
                  <c:v>-0.9</c:v>
                </c:pt>
                <c:pt idx="15">
                  <c:v>1.7</c:v>
                </c:pt>
                <c:pt idx="16">
                  <c:v>1.8</c:v>
                </c:pt>
                <c:pt idx="17">
                  <c:v>1.8</c:v>
                </c:pt>
                <c:pt idx="18">
                  <c:v>1.7</c:v>
                </c:pt>
                <c:pt idx="19">
                  <c:v>1.8</c:v>
                </c:pt>
                <c:pt idx="20">
                  <c:v>1.9</c:v>
                </c:pt>
                <c:pt idx="21">
                  <c:v>6.8</c:v>
                </c:pt>
                <c:pt idx="22">
                  <c:v>7</c:v>
                </c:pt>
                <c:pt idx="23">
                  <c:v>6.9</c:v>
                </c:pt>
                <c:pt idx="24">
                  <c:v>7.1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590-4648-B1A8-08CAE21A90D1}"/>
            </c:ext>
          </c:extLst>
        </c:ser>
        <c:ser>
          <c:idx val="4"/>
          <c:order val="4"/>
          <c:tx>
            <c:strRef>
              <c:f>CPI!$U$6</c:f>
              <c:strCache>
                <c:ptCount val="1"/>
                <c:pt idx="0">
                  <c:v>Furniture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CPI!$U$7:$U$31</c:f>
              <c:numCache>
                <c:formatCode>0.0</c:formatCode>
                <c:ptCount val="25"/>
                <c:pt idx="0">
                  <c:v>0.2</c:v>
                </c:pt>
                <c:pt idx="1">
                  <c:v>0.1</c:v>
                </c:pt>
                <c:pt idx="2">
                  <c:v>0</c:v>
                </c:pt>
                <c:pt idx="3">
                  <c:v>-0.4</c:v>
                </c:pt>
                <c:pt idx="4">
                  <c:v>-0.7</c:v>
                </c:pt>
                <c:pt idx="5">
                  <c:v>-0.5</c:v>
                </c:pt>
                <c:pt idx="6">
                  <c:v>0.8</c:v>
                </c:pt>
                <c:pt idx="7">
                  <c:v>0.4</c:v>
                </c:pt>
                <c:pt idx="8">
                  <c:v>-0.5</c:v>
                </c:pt>
                <c:pt idx="9">
                  <c:v>0.1</c:v>
                </c:pt>
                <c:pt idx="10">
                  <c:v>-0.3</c:v>
                </c:pt>
                <c:pt idx="11">
                  <c:v>-0.7</c:v>
                </c:pt>
                <c:pt idx="12">
                  <c:v>1</c:v>
                </c:pt>
                <c:pt idx="13">
                  <c:v>0.8</c:v>
                </c:pt>
                <c:pt idx="14">
                  <c:v>1.5</c:v>
                </c:pt>
                <c:pt idx="15">
                  <c:v>2.7</c:v>
                </c:pt>
                <c:pt idx="16">
                  <c:v>2.8</c:v>
                </c:pt>
                <c:pt idx="17">
                  <c:v>3.3</c:v>
                </c:pt>
                <c:pt idx="18">
                  <c:v>2.9</c:v>
                </c:pt>
                <c:pt idx="19">
                  <c:v>3.7</c:v>
                </c:pt>
                <c:pt idx="20">
                  <c:v>4.5</c:v>
                </c:pt>
                <c:pt idx="21">
                  <c:v>5.7</c:v>
                </c:pt>
                <c:pt idx="22">
                  <c:v>6.1</c:v>
                </c:pt>
                <c:pt idx="23">
                  <c:v>7.3</c:v>
                </c:pt>
                <c:pt idx="24">
                  <c:v>8.4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590-4648-B1A8-08CAE21A90D1}"/>
            </c:ext>
          </c:extLst>
        </c:ser>
        <c:ser>
          <c:idx val="5"/>
          <c:order val="5"/>
          <c:tx>
            <c:strRef>
              <c:f>CPI!$V$6</c:f>
              <c:strCache>
                <c:ptCount val="1"/>
                <c:pt idx="0">
                  <c:v>Health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CPI!$V$7:$V$31</c:f>
              <c:numCache>
                <c:formatCode>0.0</c:formatCode>
                <c:ptCount val="25"/>
                <c:pt idx="0">
                  <c:v>2.9</c:v>
                </c:pt>
                <c:pt idx="1">
                  <c:v>3</c:v>
                </c:pt>
                <c:pt idx="2">
                  <c:v>3.2</c:v>
                </c:pt>
                <c:pt idx="3">
                  <c:v>2.2000000000000002</c:v>
                </c:pt>
                <c:pt idx="4">
                  <c:v>0.7</c:v>
                </c:pt>
                <c:pt idx="5">
                  <c:v>2.1</c:v>
                </c:pt>
                <c:pt idx="6">
                  <c:v>3.2</c:v>
                </c:pt>
                <c:pt idx="7">
                  <c:v>2.5</c:v>
                </c:pt>
                <c:pt idx="8">
                  <c:v>2</c:v>
                </c:pt>
                <c:pt idx="9">
                  <c:v>2.1</c:v>
                </c:pt>
                <c:pt idx="10">
                  <c:v>1.7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0.3</c:v>
                </c:pt>
                <c:pt idx="14">
                  <c:v>0.2</c:v>
                </c:pt>
                <c:pt idx="15">
                  <c:v>1.5</c:v>
                </c:pt>
                <c:pt idx="16">
                  <c:v>2.7</c:v>
                </c:pt>
                <c:pt idx="17">
                  <c:v>1.6</c:v>
                </c:pt>
                <c:pt idx="18">
                  <c:v>0.8</c:v>
                </c:pt>
                <c:pt idx="19">
                  <c:v>1.3</c:v>
                </c:pt>
                <c:pt idx="20">
                  <c:v>1.3</c:v>
                </c:pt>
                <c:pt idx="21">
                  <c:v>1.2</c:v>
                </c:pt>
                <c:pt idx="22">
                  <c:v>1.4</c:v>
                </c:pt>
                <c:pt idx="23">
                  <c:v>2.2000000000000002</c:v>
                </c:pt>
                <c:pt idx="24">
                  <c:v>2.2000000000000002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590-4648-B1A8-08CAE21A90D1}"/>
            </c:ext>
          </c:extLst>
        </c:ser>
        <c:ser>
          <c:idx val="6"/>
          <c:order val="6"/>
          <c:tx>
            <c:strRef>
              <c:f>CPI!$W$6</c:f>
              <c:strCache>
                <c:ptCount val="1"/>
                <c:pt idx="0">
                  <c:v>Transport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CPI!$W$7:$W$31</c:f>
              <c:numCache>
                <c:formatCode>0.0</c:formatCode>
                <c:ptCount val="25"/>
                <c:pt idx="0">
                  <c:v>1.8</c:v>
                </c:pt>
                <c:pt idx="1">
                  <c:v>1.8</c:v>
                </c:pt>
                <c:pt idx="2">
                  <c:v>1.3</c:v>
                </c:pt>
                <c:pt idx="3">
                  <c:v>-1</c:v>
                </c:pt>
                <c:pt idx="4">
                  <c:v>-1.7</c:v>
                </c:pt>
                <c:pt idx="5">
                  <c:v>-1.6</c:v>
                </c:pt>
                <c:pt idx="6">
                  <c:v>-0.7</c:v>
                </c:pt>
                <c:pt idx="7">
                  <c:v>-1</c:v>
                </c:pt>
                <c:pt idx="8">
                  <c:v>0.9</c:v>
                </c:pt>
                <c:pt idx="9">
                  <c:v>1.2</c:v>
                </c:pt>
                <c:pt idx="10">
                  <c:v>1</c:v>
                </c:pt>
                <c:pt idx="11">
                  <c:v>1.9</c:v>
                </c:pt>
                <c:pt idx="12">
                  <c:v>2.1</c:v>
                </c:pt>
                <c:pt idx="13">
                  <c:v>2.4</c:v>
                </c:pt>
                <c:pt idx="14">
                  <c:v>3.7</c:v>
                </c:pt>
                <c:pt idx="15">
                  <c:v>4.8</c:v>
                </c:pt>
                <c:pt idx="16">
                  <c:v>6.3</c:v>
                </c:pt>
                <c:pt idx="17">
                  <c:v>7.2</c:v>
                </c:pt>
                <c:pt idx="18">
                  <c:v>7.7</c:v>
                </c:pt>
                <c:pt idx="19">
                  <c:v>7.8</c:v>
                </c:pt>
                <c:pt idx="20">
                  <c:v>8.4</c:v>
                </c:pt>
                <c:pt idx="21">
                  <c:v>9.9</c:v>
                </c:pt>
                <c:pt idx="22">
                  <c:v>12.5</c:v>
                </c:pt>
                <c:pt idx="23">
                  <c:v>11.9</c:v>
                </c:pt>
                <c:pt idx="24">
                  <c:v>11.3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590-4648-B1A8-08CAE21A90D1}"/>
            </c:ext>
          </c:extLst>
        </c:ser>
        <c:ser>
          <c:idx val="7"/>
          <c:order val="7"/>
          <c:tx>
            <c:strRef>
              <c:f>CPI!$X$6</c:f>
              <c:strCache>
                <c:ptCount val="1"/>
                <c:pt idx="0">
                  <c:v>Communication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CPI!$X$7:$X$31</c:f>
              <c:numCache>
                <c:formatCode>0.0</c:formatCode>
                <c:ptCount val="25"/>
                <c:pt idx="0">
                  <c:v>4.2</c:v>
                </c:pt>
                <c:pt idx="1">
                  <c:v>4.5</c:v>
                </c:pt>
                <c:pt idx="2">
                  <c:v>5</c:v>
                </c:pt>
                <c:pt idx="3">
                  <c:v>4.2</c:v>
                </c:pt>
                <c:pt idx="4">
                  <c:v>4</c:v>
                </c:pt>
                <c:pt idx="5">
                  <c:v>3.9</c:v>
                </c:pt>
                <c:pt idx="6">
                  <c:v>4.3</c:v>
                </c:pt>
                <c:pt idx="7">
                  <c:v>4.0999999999999996</c:v>
                </c:pt>
                <c:pt idx="8">
                  <c:v>3.4</c:v>
                </c:pt>
                <c:pt idx="9">
                  <c:v>3.3</c:v>
                </c:pt>
                <c:pt idx="10">
                  <c:v>3.5</c:v>
                </c:pt>
                <c:pt idx="11">
                  <c:v>2.6</c:v>
                </c:pt>
                <c:pt idx="12">
                  <c:v>2.2000000000000002</c:v>
                </c:pt>
                <c:pt idx="13">
                  <c:v>1.9</c:v>
                </c:pt>
                <c:pt idx="14">
                  <c:v>1.6</c:v>
                </c:pt>
                <c:pt idx="15">
                  <c:v>2.8</c:v>
                </c:pt>
                <c:pt idx="16">
                  <c:v>2.2000000000000002</c:v>
                </c:pt>
                <c:pt idx="17">
                  <c:v>2.4</c:v>
                </c:pt>
                <c:pt idx="18">
                  <c:v>1.4</c:v>
                </c:pt>
                <c:pt idx="19">
                  <c:v>1.1000000000000001</c:v>
                </c:pt>
                <c:pt idx="20">
                  <c:v>1.5</c:v>
                </c:pt>
                <c:pt idx="21">
                  <c:v>1.4</c:v>
                </c:pt>
                <c:pt idx="22">
                  <c:v>1.2</c:v>
                </c:pt>
                <c:pt idx="23">
                  <c:v>0.7</c:v>
                </c:pt>
                <c:pt idx="24">
                  <c:v>1.1000000000000001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9590-4648-B1A8-08CAE21A90D1}"/>
            </c:ext>
          </c:extLst>
        </c:ser>
        <c:ser>
          <c:idx val="8"/>
          <c:order val="8"/>
          <c:tx>
            <c:strRef>
              <c:f>CPI!$Y$6</c:f>
              <c:strCache>
                <c:ptCount val="1"/>
                <c:pt idx="0">
                  <c:v>Culture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CPI!$Y$7:$Y$31</c:f>
              <c:numCache>
                <c:formatCode>0.0</c:formatCode>
                <c:ptCount val="25"/>
                <c:pt idx="0">
                  <c:v>1.5</c:v>
                </c:pt>
                <c:pt idx="1">
                  <c:v>1.4</c:v>
                </c:pt>
                <c:pt idx="2">
                  <c:v>1.3</c:v>
                </c:pt>
                <c:pt idx="3">
                  <c:v>2.6</c:v>
                </c:pt>
                <c:pt idx="4">
                  <c:v>2</c:v>
                </c:pt>
                <c:pt idx="5">
                  <c:v>2.6</c:v>
                </c:pt>
                <c:pt idx="6">
                  <c:v>2.6</c:v>
                </c:pt>
                <c:pt idx="7">
                  <c:v>2.8</c:v>
                </c:pt>
                <c:pt idx="8">
                  <c:v>2.4</c:v>
                </c:pt>
                <c:pt idx="9">
                  <c:v>2</c:v>
                </c:pt>
                <c:pt idx="10">
                  <c:v>1.9</c:v>
                </c:pt>
                <c:pt idx="11">
                  <c:v>2.6</c:v>
                </c:pt>
                <c:pt idx="12">
                  <c:v>2.6</c:v>
                </c:pt>
                <c:pt idx="13">
                  <c:v>2.2000000000000002</c:v>
                </c:pt>
                <c:pt idx="14">
                  <c:v>2.2999999999999998</c:v>
                </c:pt>
                <c:pt idx="15">
                  <c:v>0.7</c:v>
                </c:pt>
                <c:pt idx="16">
                  <c:v>2</c:v>
                </c:pt>
                <c:pt idx="17">
                  <c:v>2.1</c:v>
                </c:pt>
                <c:pt idx="18">
                  <c:v>0.7</c:v>
                </c:pt>
                <c:pt idx="19">
                  <c:v>2.4</c:v>
                </c:pt>
                <c:pt idx="20">
                  <c:v>2.7</c:v>
                </c:pt>
                <c:pt idx="21">
                  <c:v>2.5</c:v>
                </c:pt>
                <c:pt idx="22">
                  <c:v>3.3</c:v>
                </c:pt>
                <c:pt idx="23">
                  <c:v>3</c:v>
                </c:pt>
                <c:pt idx="24">
                  <c:v>2.9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9590-4648-B1A8-08CAE21A90D1}"/>
            </c:ext>
          </c:extLst>
        </c:ser>
        <c:ser>
          <c:idx val="9"/>
          <c:order val="9"/>
          <c:tx>
            <c:strRef>
              <c:f>CPI!$Z$6</c:f>
              <c:strCache>
                <c:ptCount val="1"/>
                <c:pt idx="0">
                  <c:v>Education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CPI!$Z$7:$Z$31</c:f>
              <c:numCache>
                <c:formatCode>0.0</c:formatCode>
                <c:ptCount val="25"/>
                <c:pt idx="0">
                  <c:v>2.7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  <c:pt idx="5">
                  <c:v>2.7</c:v>
                </c:pt>
                <c:pt idx="6">
                  <c:v>2.7</c:v>
                </c:pt>
                <c:pt idx="7">
                  <c:v>2.7</c:v>
                </c:pt>
                <c:pt idx="8">
                  <c:v>2</c:v>
                </c:pt>
                <c:pt idx="9">
                  <c:v>2.1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2.1</c:v>
                </c:pt>
                <c:pt idx="14">
                  <c:v>2.1</c:v>
                </c:pt>
                <c:pt idx="15">
                  <c:v>2.1</c:v>
                </c:pt>
                <c:pt idx="16">
                  <c:v>2.1</c:v>
                </c:pt>
                <c:pt idx="17">
                  <c:v>2.1</c:v>
                </c:pt>
                <c:pt idx="18">
                  <c:v>2.1</c:v>
                </c:pt>
                <c:pt idx="19">
                  <c:v>2.1</c:v>
                </c:pt>
                <c:pt idx="20">
                  <c:v>2.9</c:v>
                </c:pt>
                <c:pt idx="21">
                  <c:v>4.5</c:v>
                </c:pt>
                <c:pt idx="22">
                  <c:v>4.5</c:v>
                </c:pt>
                <c:pt idx="23">
                  <c:v>4.5</c:v>
                </c:pt>
                <c:pt idx="24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590-4648-B1A8-08CAE21A90D1}"/>
            </c:ext>
          </c:extLst>
        </c:ser>
        <c:ser>
          <c:idx val="10"/>
          <c:order val="10"/>
          <c:tx>
            <c:strRef>
              <c:f>CPI!$AA$6</c:f>
              <c:strCache>
                <c:ptCount val="1"/>
                <c:pt idx="0">
                  <c:v>Restaurants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CPI!$AA$7:$AA$31</c:f>
              <c:numCache>
                <c:formatCode>0.0</c:formatCode>
                <c:ptCount val="25"/>
                <c:pt idx="0">
                  <c:v>2.2000000000000002</c:v>
                </c:pt>
                <c:pt idx="1">
                  <c:v>2.5</c:v>
                </c:pt>
                <c:pt idx="2">
                  <c:v>2.1</c:v>
                </c:pt>
                <c:pt idx="3">
                  <c:v>2.4</c:v>
                </c:pt>
                <c:pt idx="4">
                  <c:v>2</c:v>
                </c:pt>
                <c:pt idx="5">
                  <c:v>1.8</c:v>
                </c:pt>
                <c:pt idx="6">
                  <c:v>1.8</c:v>
                </c:pt>
                <c:pt idx="7">
                  <c:v>-2.8</c:v>
                </c:pt>
                <c:pt idx="8">
                  <c:v>-0.7</c:v>
                </c:pt>
                <c:pt idx="9">
                  <c:v>-0.5</c:v>
                </c:pt>
                <c:pt idx="10">
                  <c:v>0.4</c:v>
                </c:pt>
                <c:pt idx="11">
                  <c:v>0.1</c:v>
                </c:pt>
                <c:pt idx="12">
                  <c:v>1.1000000000000001</c:v>
                </c:pt>
                <c:pt idx="13">
                  <c:v>0.9</c:v>
                </c:pt>
                <c:pt idx="14">
                  <c:v>1</c:v>
                </c:pt>
                <c:pt idx="15">
                  <c:v>1</c:v>
                </c:pt>
                <c:pt idx="16">
                  <c:v>1.8</c:v>
                </c:pt>
                <c:pt idx="17">
                  <c:v>2.5</c:v>
                </c:pt>
                <c:pt idx="18">
                  <c:v>2.2000000000000002</c:v>
                </c:pt>
                <c:pt idx="19">
                  <c:v>8.6</c:v>
                </c:pt>
                <c:pt idx="20">
                  <c:v>5.0999999999999996</c:v>
                </c:pt>
                <c:pt idx="21">
                  <c:v>6.3</c:v>
                </c:pt>
                <c:pt idx="22">
                  <c:v>5.2</c:v>
                </c:pt>
                <c:pt idx="23">
                  <c:v>6</c:v>
                </c:pt>
                <c:pt idx="24">
                  <c:v>4.7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9590-4648-B1A8-08CAE21A90D1}"/>
            </c:ext>
          </c:extLst>
        </c:ser>
        <c:ser>
          <c:idx val="11"/>
          <c:order val="11"/>
          <c:tx>
            <c:strRef>
              <c:f>CPI!$AB$6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CPI!$AB$7:$AB$31</c:f>
              <c:numCache>
                <c:formatCode>0.0</c:formatCode>
                <c:ptCount val="25"/>
                <c:pt idx="0">
                  <c:v>2.4</c:v>
                </c:pt>
                <c:pt idx="1">
                  <c:v>2.4</c:v>
                </c:pt>
                <c:pt idx="2">
                  <c:v>2.5</c:v>
                </c:pt>
                <c:pt idx="3">
                  <c:v>1.3</c:v>
                </c:pt>
                <c:pt idx="4">
                  <c:v>1.1000000000000001</c:v>
                </c:pt>
                <c:pt idx="5">
                  <c:v>1.3</c:v>
                </c:pt>
                <c:pt idx="6">
                  <c:v>1.4</c:v>
                </c:pt>
                <c:pt idx="7">
                  <c:v>0.9</c:v>
                </c:pt>
                <c:pt idx="8">
                  <c:v>0.7</c:v>
                </c:pt>
                <c:pt idx="9">
                  <c:v>0.8</c:v>
                </c:pt>
                <c:pt idx="10">
                  <c:v>0.4</c:v>
                </c:pt>
                <c:pt idx="11">
                  <c:v>0.5</c:v>
                </c:pt>
                <c:pt idx="12">
                  <c:v>0.3</c:v>
                </c:pt>
                <c:pt idx="13">
                  <c:v>0</c:v>
                </c:pt>
                <c:pt idx="14">
                  <c:v>0.1</c:v>
                </c:pt>
                <c:pt idx="15">
                  <c:v>0.5</c:v>
                </c:pt>
                <c:pt idx="16">
                  <c:v>0.9</c:v>
                </c:pt>
                <c:pt idx="17">
                  <c:v>1.1000000000000001</c:v>
                </c:pt>
                <c:pt idx="18">
                  <c:v>0.9</c:v>
                </c:pt>
                <c:pt idx="19">
                  <c:v>1</c:v>
                </c:pt>
                <c:pt idx="20">
                  <c:v>1</c:v>
                </c:pt>
                <c:pt idx="21">
                  <c:v>1.3</c:v>
                </c:pt>
                <c:pt idx="22">
                  <c:v>1.5</c:v>
                </c:pt>
                <c:pt idx="23">
                  <c:v>1.7</c:v>
                </c:pt>
                <c:pt idx="24">
                  <c:v>1.7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9590-4648-B1A8-08CAE21A90D1}"/>
            </c:ext>
          </c:extLst>
        </c:ser>
        <c:ser>
          <c:idx val="12"/>
          <c:order val="12"/>
          <c:tx>
            <c:strRef>
              <c:f>CPI!$AC$6</c:f>
              <c:strCache>
                <c:ptCount val="1"/>
                <c:pt idx="0">
                  <c:v>CPI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CPI!$P$7:$P$31</c:f>
              <c:strCache>
                <c:ptCount val="25"/>
                <c:pt idx="0">
                  <c:v>Jan 2020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 </c:v>
                </c:pt>
                <c:pt idx="5">
                  <c:v>Jun </c:v>
                </c:pt>
                <c:pt idx="6">
                  <c:v>Jul </c:v>
                </c:pt>
                <c:pt idx="7">
                  <c:v>Aug </c:v>
                </c:pt>
                <c:pt idx="8">
                  <c:v>Sep </c:v>
                </c:pt>
                <c:pt idx="9">
                  <c:v>Oct </c:v>
                </c:pt>
                <c:pt idx="10">
                  <c:v>Nov </c:v>
                </c:pt>
                <c:pt idx="11">
                  <c:v>Dec </c:v>
                </c:pt>
                <c:pt idx="12">
                  <c:v>Jan 2021</c:v>
                </c:pt>
                <c:pt idx="13">
                  <c:v>Feb </c:v>
                </c:pt>
                <c:pt idx="14">
                  <c:v>Mar </c:v>
                </c:pt>
                <c:pt idx="15">
                  <c:v>Apr </c:v>
                </c:pt>
                <c:pt idx="16">
                  <c:v>May </c:v>
                </c:pt>
                <c:pt idx="17">
                  <c:v>Jun </c:v>
                </c:pt>
                <c:pt idx="18">
                  <c:v>Jul </c:v>
                </c:pt>
                <c:pt idx="19">
                  <c:v>Aug </c:v>
                </c:pt>
                <c:pt idx="20">
                  <c:v>Sep </c:v>
                </c:pt>
                <c:pt idx="21">
                  <c:v>Oct </c:v>
                </c:pt>
                <c:pt idx="22">
                  <c:v>Nov </c:v>
                </c:pt>
                <c:pt idx="23">
                  <c:v>Dec</c:v>
                </c:pt>
                <c:pt idx="24">
                  <c:v>Jan 2022</c:v>
                </c:pt>
              </c:strCache>
            </c:strRef>
          </c:cat>
          <c:val>
            <c:numRef>
              <c:f>CPI!$AC$7:$AC$31</c:f>
              <c:numCache>
                <c:formatCode>0.0</c:formatCode>
                <c:ptCount val="25"/>
                <c:pt idx="0">
                  <c:v>1.8</c:v>
                </c:pt>
                <c:pt idx="1">
                  <c:v>1.7</c:v>
                </c:pt>
                <c:pt idx="2">
                  <c:v>1.5</c:v>
                </c:pt>
                <c:pt idx="3">
                  <c:v>0.8</c:v>
                </c:pt>
                <c:pt idx="4">
                  <c:v>0.5</c:v>
                </c:pt>
                <c:pt idx="5">
                  <c:v>0.6</c:v>
                </c:pt>
                <c:pt idx="6">
                  <c:v>1</c:v>
                </c:pt>
                <c:pt idx="7">
                  <c:v>0.2</c:v>
                </c:pt>
                <c:pt idx="8">
                  <c:v>0.5</c:v>
                </c:pt>
                <c:pt idx="9">
                  <c:v>0.7</c:v>
                </c:pt>
                <c:pt idx="10">
                  <c:v>0.3</c:v>
                </c:pt>
                <c:pt idx="11">
                  <c:v>0.6</c:v>
                </c:pt>
                <c:pt idx="12">
                  <c:v>0.7</c:v>
                </c:pt>
                <c:pt idx="13">
                  <c:v>0.4</c:v>
                </c:pt>
                <c:pt idx="14">
                  <c:v>0.7</c:v>
                </c:pt>
                <c:pt idx="15">
                  <c:v>1.5</c:v>
                </c:pt>
                <c:pt idx="16">
                  <c:v>2.1</c:v>
                </c:pt>
                <c:pt idx="17">
                  <c:v>2.5</c:v>
                </c:pt>
                <c:pt idx="18">
                  <c:v>2</c:v>
                </c:pt>
                <c:pt idx="19">
                  <c:v>3.2</c:v>
                </c:pt>
                <c:pt idx="20">
                  <c:v>3.1</c:v>
                </c:pt>
                <c:pt idx="21">
                  <c:v>4.2</c:v>
                </c:pt>
                <c:pt idx="22">
                  <c:v>5.0999999999999996</c:v>
                </c:pt>
                <c:pt idx="23">
                  <c:v>5.4</c:v>
                </c:pt>
                <c:pt idx="24">
                  <c:v>5.5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9590-4648-B1A8-08CAE21A9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7142704"/>
        <c:axId val="937124816"/>
      </c:lineChart>
      <c:catAx>
        <c:axId val="93714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24816"/>
        <c:crosses val="autoZero"/>
        <c:auto val="1"/>
        <c:lblAlgn val="ctr"/>
        <c:lblOffset val="100"/>
        <c:noMultiLvlLbl val="0"/>
      </c:catAx>
      <c:valAx>
        <c:axId val="93712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714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0.74479</cdr:x>
      <cdr:y>0.68781</cdr:y>
    </cdr:from>
    <cdr:to>
      <cdr:x>0.94286</cdr:x>
      <cdr:y>0.74182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28749" y="3217664"/>
          <a:ext cx="1443789" cy="252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/>
            <a:t>Clothes and shoes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6890E1-32F7-4BB9-BD7D-BAEC8E384EE8}" type="datetime1">
              <a:rPr lang="en-US" altLang="en-US"/>
              <a:pPr/>
              <a:t>3/1/2022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80652-3E7B-4F31-9135-E9386C8A8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4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EFDF52-FA57-44AE-B620-D0CF8AD5C1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2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398154"/>
            <a:ext cx="7855028" cy="48315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07814"/>
            <a:ext cx="78550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80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345D86-D420-FF49-8849-9F3A0AD28E5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99497" y="2031999"/>
            <a:ext cx="5453299" cy="44195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13C4F8A-2C62-7940-AF89-BC96A69A4EC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496A52-D758-0B4A-89BF-3CD4F599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1ADA29-50F7-A347-969E-20006A64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47" y="2032000"/>
            <a:ext cx="5658453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8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pos="737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8A2972-5213-5442-88A2-6EC48F465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914" y="4600915"/>
            <a:ext cx="2257084" cy="22570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9B93E9-946F-6845-8402-931426E9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7" y="5107276"/>
            <a:ext cx="8565776" cy="515216"/>
          </a:xfrm>
        </p:spPr>
        <p:txBody>
          <a:bodyPr anchor="b"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B72CCB6-2CD4-EF46-AEC6-D480E2696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547" y="1076672"/>
            <a:ext cx="11449653" cy="383532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E0B6D0F-76A7-FD4E-9B91-21EA5661F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547" y="5684838"/>
            <a:ext cx="8565776" cy="7316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F9A11334-6E9C-1F48-80CA-4CFE15157AD1}"/>
              </a:ext>
            </a:extLst>
          </p:cNvPr>
          <p:cNvSpPr>
            <a:spLocks/>
          </p:cNvSpPr>
          <p:nvPr userDrawn="1"/>
        </p:nvSpPr>
        <p:spPr bwMode="auto">
          <a:xfrm>
            <a:off x="-1633" y="81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665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79" userDrawn="1">
          <p15:clr>
            <a:srgbClr val="FBAE40"/>
          </p15:clr>
        </p15:guide>
        <p15:guide id="3" pos="30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9B93E9-946F-6845-8402-931426E9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7" y="5107276"/>
            <a:ext cx="8565776" cy="515216"/>
          </a:xfrm>
        </p:spPr>
        <p:txBody>
          <a:bodyPr anchor="b"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B72CCB6-2CD4-EF46-AEC6-D480E2696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547" y="1076672"/>
            <a:ext cx="11449653" cy="383532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E0B6D0F-76A7-FD4E-9B91-21EA5661F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547" y="5684838"/>
            <a:ext cx="8565776" cy="7316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F9A11334-6E9C-1F48-80CA-4CFE15157AD1}"/>
              </a:ext>
            </a:extLst>
          </p:cNvPr>
          <p:cNvSpPr>
            <a:spLocks/>
          </p:cNvSpPr>
          <p:nvPr userDrawn="1"/>
        </p:nvSpPr>
        <p:spPr bwMode="auto">
          <a:xfrm>
            <a:off x="-1633" y="81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54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79" userDrawn="1">
          <p15:clr>
            <a:srgbClr val="FBAE40"/>
          </p15:clr>
        </p15:guide>
        <p15:guide id="3" pos="30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09458" y="2547717"/>
            <a:ext cx="6498772" cy="1762566"/>
          </a:xfrm>
        </p:spPr>
        <p:txBody>
          <a:bodyPr anchor="ctr" anchorCtr="0"/>
          <a:lstStyle>
            <a:lvl1pPr marL="0" indent="0" algn="ctr">
              <a:buNone/>
              <a:defRPr lang="en-US" sz="2000" smtClean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Bayes Business School</a:t>
            </a:r>
          </a:p>
          <a:p>
            <a:pPr lvl="0"/>
            <a:r>
              <a:rPr lang="en-US" dirty="0"/>
              <a:t>(formerly Cass)</a:t>
            </a:r>
          </a:p>
          <a:p>
            <a:pPr lvl="0"/>
            <a:r>
              <a:rPr lang="en-US" dirty="0"/>
              <a:t>106 </a:t>
            </a:r>
            <a:r>
              <a:rPr lang="en-US" dirty="0" err="1"/>
              <a:t>Bunhill</a:t>
            </a:r>
            <a:r>
              <a:rPr lang="en-US" dirty="0"/>
              <a:t> Row</a:t>
            </a:r>
          </a:p>
          <a:p>
            <a:pPr lvl="0"/>
            <a:r>
              <a:rPr lang="en-US" dirty="0"/>
              <a:t>London EC1Y 8TZ</a:t>
            </a:r>
          </a:p>
          <a:p>
            <a:pPr lvl="0"/>
            <a:r>
              <a:rPr lang="en-US" dirty="0"/>
              <a:t>Tel + 44 (0)20 7040 8600</a:t>
            </a:r>
          </a:p>
          <a:p>
            <a:pPr lvl="0"/>
            <a:r>
              <a:rPr lang="en-US" dirty="0" err="1"/>
              <a:t>bayes.city.ac.uk</a:t>
            </a:r>
            <a:endParaRPr lang="en-US" dirty="0"/>
          </a:p>
        </p:txBody>
      </p:sp>
      <p:sp>
        <p:nvSpPr>
          <p:cNvPr id="25" name="AutoShape 3"/>
          <p:cNvSpPr>
            <a:spLocks noChangeAspect="1" noChangeArrowheads="1" noTextEdit="1"/>
          </p:cNvSpPr>
          <p:nvPr/>
        </p:nvSpPr>
        <p:spPr bwMode="auto">
          <a:xfrm>
            <a:off x="4271798" y="3249095"/>
            <a:ext cx="3936572" cy="2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07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0888"/>
            <a:ext cx="7870371" cy="1008112"/>
          </a:xfrm>
          <a:noFill/>
        </p:spPr>
        <p:txBody>
          <a:bodyPr anchor="ctr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0" y="3556049"/>
            <a:ext cx="7870371" cy="881062"/>
          </a:xfrm>
          <a:noFill/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6BB46-615C-864A-AB74-6E6500D8B82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-1" y="6381549"/>
            <a:ext cx="7870371" cy="311082"/>
          </a:xfr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rgbClr val="99999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dirty="0"/>
              <a:t>Bayes Business School (formerly Cass)</a:t>
            </a:r>
          </a:p>
        </p:txBody>
      </p:sp>
    </p:spTree>
    <p:extLst>
      <p:ext uri="{BB962C8B-B14F-4D97-AF65-F5344CB8AC3E}">
        <p14:creationId xmlns:p14="http://schemas.microsoft.com/office/powerpoint/2010/main" val="165989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89DF3B3-CB51-0841-9988-2C74B62B9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98154"/>
            <a:ext cx="5758543" cy="48315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6AA18C7-22AE-6F47-9EF7-4EA3DA141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307814"/>
            <a:ext cx="575854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870EF4-331B-1641-B431-89065301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0888"/>
            <a:ext cx="5769429" cy="1008112"/>
          </a:xfrm>
          <a:noFill/>
        </p:spPr>
        <p:txBody>
          <a:bodyPr anchor="ctr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889D59F-9699-EC45-9CCC-C83B922D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556049"/>
            <a:ext cx="5769429" cy="881062"/>
          </a:xfrm>
          <a:noFill/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D951E-9554-8F4A-A8DB-C0A96A57E94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0" y="6381549"/>
            <a:ext cx="5769430" cy="311082"/>
          </a:xfr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rgbClr val="99999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dirty="0"/>
              <a:t>Bayes Business School (formerly Cass)</a:t>
            </a:r>
          </a:p>
        </p:txBody>
      </p:sp>
    </p:spTree>
    <p:extLst>
      <p:ext uri="{BB962C8B-B14F-4D97-AF65-F5344CB8AC3E}">
        <p14:creationId xmlns:p14="http://schemas.microsoft.com/office/powerpoint/2010/main" val="3277477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4" userDrawn="1">
          <p15:clr>
            <a:srgbClr val="FBAE40"/>
          </p15:clr>
        </p15:guide>
        <p15:guide id="3" pos="7076" userDrawn="1">
          <p15:clr>
            <a:srgbClr val="FBAE40"/>
          </p15:clr>
        </p15:guide>
        <p15:guide id="4" pos="907" userDrawn="1">
          <p15:clr>
            <a:srgbClr val="FBAE40"/>
          </p15:clr>
        </p15:guide>
        <p15:guide id="5" pos="677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7D8BBE-46B7-FD44-9002-8CE21D66B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914" y="4600915"/>
            <a:ext cx="2257084" cy="2257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47" y="2032000"/>
            <a:ext cx="9497367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AB6B20-3894-8747-812B-5A06C85618D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56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pos="73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47" y="2032000"/>
            <a:ext cx="11315248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AB6B20-3894-8747-812B-5A06C85618D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78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pos="73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71E593-44DD-B242-8BF0-EDDEC056E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914" y="4600915"/>
            <a:ext cx="2257084" cy="2257084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C8CFC670-7372-8B41-AFE2-250E7D755F28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6F6B355-92FE-8F40-AFC6-7F97430F3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497" y="2032000"/>
            <a:ext cx="5453299" cy="28800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 sz="1800"/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 sz="1650"/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 sz="1500"/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/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37A479-2A14-1544-9DFD-0E49B60F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3517C1E-EE6F-E246-8DCE-66C8D904C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47" y="2032000"/>
            <a:ext cx="5658453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41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7379" userDrawn="1">
          <p15:clr>
            <a:srgbClr val="FBAE40"/>
          </p15:clr>
        </p15:guide>
        <p15:guide id="3" pos="3719" userDrawn="1">
          <p15:clr>
            <a:srgbClr val="FBAE40"/>
          </p15:clr>
        </p15:guide>
        <p15:guide id="4" pos="3961" userDrawn="1">
          <p15:clr>
            <a:srgbClr val="FBAE40"/>
          </p15:clr>
        </p15:guide>
        <p15:guide id="5" orient="horz" pos="32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8CFC670-7372-8B41-AFE2-250E7D755F28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6F6B355-92FE-8F40-AFC6-7F97430F3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497" y="2032000"/>
            <a:ext cx="5453299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 sz="1800"/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 sz="1650"/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 sz="1500"/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/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37A479-2A14-1544-9DFD-0E49B60F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3517C1E-EE6F-E246-8DCE-66C8D904C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47" y="2032000"/>
            <a:ext cx="5658453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7379" userDrawn="1">
          <p15:clr>
            <a:srgbClr val="FBAE40"/>
          </p15:clr>
        </p15:guide>
        <p15:guide id="3" pos="3719" userDrawn="1">
          <p15:clr>
            <a:srgbClr val="FBAE40"/>
          </p15:clr>
        </p15:guide>
        <p15:guide id="4" pos="3961" userDrawn="1">
          <p15:clr>
            <a:srgbClr val="FBAE40"/>
          </p15:clr>
        </p15:guide>
        <p15:guide id="5" orient="horz" pos="324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88787A-A341-9C46-907C-C87426C3C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914" y="4600915"/>
            <a:ext cx="2257084" cy="2257084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345D86-D420-FF49-8849-9F3A0AD28E5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99497" y="2032000"/>
            <a:ext cx="5453299" cy="288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13C4F8A-2C62-7940-AF89-BC96A69A4EC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39763" cy="720000"/>
          </a:xfrm>
          <a:custGeom>
            <a:avLst/>
            <a:gdLst/>
            <a:ahLst/>
            <a:cxnLst>
              <a:cxn ang="0">
                <a:pos x="1012" y="0"/>
              </a:cxn>
              <a:cxn ang="0">
                <a:pos x="506" y="0"/>
              </a:cxn>
              <a:cxn ang="0">
                <a:pos x="0" y="0"/>
              </a:cxn>
              <a:cxn ang="0">
                <a:pos x="0" y="506"/>
              </a:cxn>
              <a:cxn ang="0">
                <a:pos x="0" y="1013"/>
              </a:cxn>
              <a:cxn ang="0">
                <a:pos x="506" y="1013"/>
              </a:cxn>
              <a:cxn ang="0">
                <a:pos x="506" y="506"/>
              </a:cxn>
              <a:cxn ang="0">
                <a:pos x="1012" y="506"/>
              </a:cxn>
              <a:cxn ang="0">
                <a:pos x="1012" y="0"/>
              </a:cxn>
            </a:cxnLst>
            <a:rect l="0" t="0" r="r" b="b"/>
            <a:pathLst>
              <a:path w="1012" h="1013">
                <a:moveTo>
                  <a:pt x="1012" y="0"/>
                </a:moveTo>
                <a:lnTo>
                  <a:pt x="506" y="0"/>
                </a:lnTo>
                <a:lnTo>
                  <a:pt x="0" y="0"/>
                </a:lnTo>
                <a:lnTo>
                  <a:pt x="0" y="506"/>
                </a:lnTo>
                <a:lnTo>
                  <a:pt x="0" y="1013"/>
                </a:lnTo>
                <a:lnTo>
                  <a:pt x="506" y="1013"/>
                </a:lnTo>
                <a:lnTo>
                  <a:pt x="506" y="506"/>
                </a:lnTo>
                <a:lnTo>
                  <a:pt x="1012" y="506"/>
                </a:lnTo>
                <a:lnTo>
                  <a:pt x="1012" y="0"/>
                </a:lnTo>
                <a:close/>
              </a:path>
            </a:pathLst>
          </a:custGeom>
          <a:solidFill>
            <a:srgbClr val="B0AAA7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496A52-D758-0B4A-89BF-3CD4F599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1ADA29-50F7-A347-969E-20006A64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47" y="2032000"/>
            <a:ext cx="5658453" cy="4419600"/>
          </a:xfrm>
        </p:spPr>
        <p:txBody>
          <a:bodyPr/>
          <a:lstStyle>
            <a:lvl1pPr marL="134541" indent="-134541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1pPr>
            <a:lvl2pPr marL="260747" indent="-125016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2pPr>
            <a:lvl3pPr marL="403622" indent="-141685">
              <a:buClr>
                <a:srgbClr val="C9122B"/>
              </a:buClr>
              <a:buFont typeface="Lucida Grande"/>
              <a:buChar char="■"/>
              <a:defRPr>
                <a:solidFill>
                  <a:schemeClr val="tx1"/>
                </a:solidFill>
              </a:defRPr>
            </a:lvl3pPr>
            <a:lvl4pPr marL="534591" indent="-129779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4pPr>
            <a:lvl5pPr marL="673894" indent="-138113">
              <a:buClr>
                <a:srgbClr val="C9122B"/>
              </a:buClr>
              <a:buFont typeface="Lucida Grande"/>
              <a:buChar char="■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3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pos="73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991182"/>
            <a:ext cx="1075901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602367"/>
            <a:ext cx="10761133" cy="363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5064230" y="-77118"/>
            <a:ext cx="2063540" cy="2063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6" r:id="rId3"/>
    <p:sldLayoutId id="2147483674" r:id="rId4"/>
    <p:sldLayoutId id="2147483659" r:id="rId5"/>
    <p:sldLayoutId id="2147483677" r:id="rId6"/>
    <p:sldLayoutId id="2147483660" r:id="rId7"/>
    <p:sldLayoutId id="2147483678" r:id="rId8"/>
    <p:sldLayoutId id="2147483661" r:id="rId9"/>
    <p:sldLayoutId id="2147483679" r:id="rId10"/>
    <p:sldLayoutId id="2147483665" r:id="rId11"/>
    <p:sldLayoutId id="2147483680" r:id="rId12"/>
    <p:sldLayoutId id="214748366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-110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-110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-110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-110" charset="0"/>
        </a:defRPr>
      </a:lvl9pPr>
    </p:titleStyle>
    <p:bodyStyle>
      <a:lvl1pPr marL="134541" indent="-134541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1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260747" indent="-125016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1650">
          <a:solidFill>
            <a:schemeClr val="tx1"/>
          </a:solidFill>
          <a:latin typeface="+mn-lt"/>
          <a:ea typeface="ＭＳ Ｐゴシック" pitchFamily="-110" charset="-128"/>
        </a:defRPr>
      </a:lvl2pPr>
      <a:lvl3pPr marL="403622" indent="-141685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1500">
          <a:solidFill>
            <a:schemeClr val="tx1"/>
          </a:solidFill>
          <a:latin typeface="+mn-lt"/>
          <a:ea typeface="ＭＳ Ｐゴシック" pitchFamily="-110" charset="-128"/>
        </a:defRPr>
      </a:lvl3pPr>
      <a:lvl4pPr marL="534591" indent="-129779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1350">
          <a:solidFill>
            <a:schemeClr val="tx1"/>
          </a:solidFill>
          <a:latin typeface="+mn-lt"/>
          <a:ea typeface="ＭＳ Ｐゴシック" pitchFamily="-110" charset="-128"/>
        </a:defRPr>
      </a:lvl4pPr>
      <a:lvl5pPr marL="673894" indent="-138113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12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16794" indent="-138113" algn="l" rtl="0" eaLnBrk="1" fontAlgn="base" hangingPunct="1">
        <a:spcBef>
          <a:spcPct val="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pitchFamily="-110" charset="-128"/>
        </a:defRPr>
      </a:lvl6pPr>
      <a:lvl7pPr marL="1359694" indent="-138113" algn="l" rtl="0" eaLnBrk="1" fontAlgn="base" hangingPunct="1">
        <a:spcBef>
          <a:spcPct val="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pitchFamily="-110" charset="-128"/>
        </a:defRPr>
      </a:lvl7pPr>
      <a:lvl8pPr marL="1702594" indent="-138113" algn="l" rtl="0" eaLnBrk="1" fontAlgn="base" hangingPunct="1">
        <a:spcBef>
          <a:spcPct val="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pitchFamily="-110" charset="-128"/>
        </a:defRPr>
      </a:lvl8pPr>
      <a:lvl9pPr marL="2045494" indent="-138113" algn="l" rtl="0" eaLnBrk="1" fontAlgn="base" hangingPunct="1">
        <a:spcBef>
          <a:spcPct val="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D99767-B5AC-154F-9A80-D4A6BB270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98153"/>
            <a:ext cx="5758543" cy="993355"/>
          </a:xfrm>
        </p:spPr>
        <p:txBody>
          <a:bodyPr/>
          <a:lstStyle/>
          <a:p>
            <a:r>
              <a:rPr lang="en-US" dirty="0"/>
              <a:t>Russell Gerrard</a:t>
            </a:r>
            <a:br>
              <a:rPr lang="en-US" dirty="0"/>
            </a:br>
            <a:r>
              <a:rPr lang="en-US" dirty="0"/>
              <a:t>Associate Professor in Statistics</a:t>
            </a:r>
            <a:br>
              <a:rPr lang="en-US" dirty="0"/>
            </a:br>
            <a:r>
              <a:rPr lang="en-US" dirty="0"/>
              <a:t>Bratislava, 18 February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7B9A49-1611-CA4D-B2AD-83CA6739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3970"/>
            <a:ext cx="5758543" cy="1061049"/>
          </a:xfrm>
        </p:spPr>
        <p:txBody>
          <a:bodyPr/>
          <a:lstStyle/>
          <a:p>
            <a:r>
              <a:rPr lang="en-US" dirty="0"/>
              <a:t>The UK economy and Covid-19</a:t>
            </a:r>
          </a:p>
        </p:txBody>
      </p:sp>
    </p:spTree>
    <p:extLst>
      <p:ext uri="{BB962C8B-B14F-4D97-AF65-F5344CB8AC3E}">
        <p14:creationId xmlns:p14="http://schemas.microsoft.com/office/powerpoint/2010/main" val="378406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785542"/>
          </a:xfrm>
        </p:spPr>
        <p:txBody>
          <a:bodyPr/>
          <a:lstStyle/>
          <a:p>
            <a:r>
              <a:rPr lang="en-US" dirty="0"/>
              <a:t>Consumer Prices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6188868"/>
            <a:ext cx="8722005" cy="36520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Office for National Statistics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D3357-49F8-494A-B10E-1DC558D9F5E9}"/>
              </a:ext>
            </a:extLst>
          </p:cNvPr>
          <p:cNvSpPr txBox="1"/>
          <p:nvPr/>
        </p:nvSpPr>
        <p:spPr>
          <a:xfrm>
            <a:off x="9730409" y="2227423"/>
            <a:ext cx="202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Price increases have been lowest on clothes and shoes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CABD2B-3C5F-4032-822D-355335395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455361"/>
              </p:ext>
            </p:extLst>
          </p:nvPr>
        </p:nvGraphicFramePr>
        <p:xfrm>
          <a:off x="1152524" y="1510747"/>
          <a:ext cx="7289007" cy="467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61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785542"/>
          </a:xfrm>
        </p:spPr>
        <p:txBody>
          <a:bodyPr/>
          <a:lstStyle/>
          <a:p>
            <a:r>
              <a:rPr lang="en-US" dirty="0"/>
              <a:t>Consumer Prices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6188868"/>
            <a:ext cx="8722005" cy="36520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Office for National Statistics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D3357-49F8-494A-B10E-1DC558D9F5E9}"/>
              </a:ext>
            </a:extLst>
          </p:cNvPr>
          <p:cNvSpPr txBox="1"/>
          <p:nvPr/>
        </p:nvSpPr>
        <p:spPr>
          <a:xfrm>
            <a:off x="9730409" y="2227423"/>
            <a:ext cx="2022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highest price rises are linked with Transportation.</a:t>
            </a:r>
          </a:p>
          <a:p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CABD2B-3C5F-4032-822D-355335395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333439"/>
              </p:ext>
            </p:extLst>
          </p:nvPr>
        </p:nvGraphicFramePr>
        <p:xfrm>
          <a:off x="1152524" y="1510747"/>
          <a:ext cx="7289007" cy="467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78316" y="2227423"/>
            <a:ext cx="794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389139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785542"/>
          </a:xfrm>
        </p:spPr>
        <p:txBody>
          <a:bodyPr/>
          <a:lstStyle/>
          <a:p>
            <a:r>
              <a:rPr lang="en-US" dirty="0"/>
              <a:t>Consumer Prices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6188868"/>
            <a:ext cx="8722005" cy="36520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Office for National Statistics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D3357-49F8-494A-B10E-1DC558D9F5E9}"/>
              </a:ext>
            </a:extLst>
          </p:cNvPr>
          <p:cNvSpPr txBox="1"/>
          <p:nvPr/>
        </p:nvSpPr>
        <p:spPr>
          <a:xfrm>
            <a:off x="9730409" y="2227423"/>
            <a:ext cx="202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CPI is the weighted average of the divisional indices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CABD2B-3C5F-4032-822D-355335395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051983"/>
              </p:ext>
            </p:extLst>
          </p:nvPr>
        </p:nvGraphicFramePr>
        <p:xfrm>
          <a:off x="1152524" y="1510747"/>
          <a:ext cx="7289007" cy="467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49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785542"/>
          </a:xfrm>
        </p:spPr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6188868"/>
            <a:ext cx="8722005" cy="36520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Office for National Statistics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D3357-49F8-494A-B10E-1DC558D9F5E9}"/>
              </a:ext>
            </a:extLst>
          </p:cNvPr>
          <p:cNvSpPr txBox="1"/>
          <p:nvPr/>
        </p:nvSpPr>
        <p:spPr>
          <a:xfrm>
            <a:off x="9730409" y="2227423"/>
            <a:ext cx="202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look at rates of change.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D68A6D2-232E-404B-ADBC-948C06C9E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596305"/>
              </p:ext>
            </p:extLst>
          </p:nvPr>
        </p:nvGraphicFramePr>
        <p:xfrm>
          <a:off x="1010653" y="1469444"/>
          <a:ext cx="8132345" cy="440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019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785542"/>
          </a:xfrm>
        </p:spPr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6188868"/>
            <a:ext cx="8722005" cy="36520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Office for National Statistics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D3357-49F8-494A-B10E-1DC558D9F5E9}"/>
              </a:ext>
            </a:extLst>
          </p:cNvPr>
          <p:cNvSpPr txBox="1"/>
          <p:nvPr/>
        </p:nvSpPr>
        <p:spPr>
          <a:xfrm>
            <a:off x="9730409" y="2227423"/>
            <a:ext cx="202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CPI inflation is representative of many people’s experience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D68A6D2-232E-404B-ADBC-948C06C9E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207824"/>
              </p:ext>
            </p:extLst>
          </p:nvPr>
        </p:nvGraphicFramePr>
        <p:xfrm>
          <a:off x="986589" y="1455821"/>
          <a:ext cx="8156409" cy="441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865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785542"/>
          </a:xfrm>
        </p:spPr>
        <p:txBody>
          <a:bodyPr/>
          <a:lstStyle/>
          <a:p>
            <a:r>
              <a:rPr lang="en-US" dirty="0"/>
              <a:t>Monetary Policy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6188868"/>
            <a:ext cx="8722005" cy="36520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Office for National Statistics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D3357-49F8-494A-B10E-1DC558D9F5E9}"/>
              </a:ext>
            </a:extLst>
          </p:cNvPr>
          <p:cNvSpPr txBox="1"/>
          <p:nvPr/>
        </p:nvSpPr>
        <p:spPr>
          <a:xfrm>
            <a:off x="9492916" y="2227423"/>
            <a:ext cx="225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task of the Bank of England’s MPC is to keep inflation below 2%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68A6D2-232E-404B-ADBC-948C06C9E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567590"/>
              </p:ext>
            </p:extLst>
          </p:nvPr>
        </p:nvGraphicFramePr>
        <p:xfrm>
          <a:off x="1152524" y="1514891"/>
          <a:ext cx="7987966" cy="430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529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785542"/>
          </a:xfrm>
        </p:spPr>
        <p:txBody>
          <a:bodyPr/>
          <a:lstStyle/>
          <a:p>
            <a:r>
              <a:rPr lang="en-US" dirty="0"/>
              <a:t>Monetary Policy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6188868"/>
            <a:ext cx="8722005" cy="36520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Sources: Office for National Statistics and tradingeconomics.com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D3357-49F8-494A-B10E-1DC558D9F5E9}"/>
              </a:ext>
            </a:extLst>
          </p:cNvPr>
          <p:cNvSpPr txBox="1"/>
          <p:nvPr/>
        </p:nvSpPr>
        <p:spPr>
          <a:xfrm>
            <a:off x="9492916" y="2227423"/>
            <a:ext cx="2259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only tool it has is the Minimum Lending Rate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D68A6D2-232E-404B-ADBC-948C06C9E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53897"/>
              </p:ext>
            </p:extLst>
          </p:nvPr>
        </p:nvGraphicFramePr>
        <p:xfrm>
          <a:off x="1152524" y="1479883"/>
          <a:ext cx="8123823" cy="438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52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542D-BCB4-0040-8764-564B902A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Omicron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BFD0-5457-5341-AB01-D4F8080D6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virus strikes back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FB62C-926D-C54C-AEE4-96BC781C02E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6381549"/>
            <a:ext cx="5769430" cy="311082"/>
          </a:xfrm>
        </p:spPr>
        <p:txBody>
          <a:bodyPr/>
          <a:lstStyle/>
          <a:p>
            <a:r>
              <a:rPr lang="en-US" dirty="0"/>
              <a:t>Bayes Business School (formerly Cass)</a:t>
            </a:r>
          </a:p>
        </p:txBody>
      </p:sp>
    </p:spTree>
    <p:extLst>
      <p:ext uri="{BB962C8B-B14F-4D97-AF65-F5344CB8AC3E}">
        <p14:creationId xmlns:p14="http://schemas.microsoft.com/office/powerpoint/2010/main" val="99988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451185"/>
          </a:xfrm>
        </p:spPr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47" y="6489329"/>
            <a:ext cx="8844381" cy="280926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UK Health Security Agency Technical Briefing 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D3357-49F8-494A-B10E-1DC558D9F5E9}"/>
              </a:ext>
            </a:extLst>
          </p:cNvPr>
          <p:cNvSpPr txBox="1"/>
          <p:nvPr/>
        </p:nvSpPr>
        <p:spPr>
          <a:xfrm>
            <a:off x="7967786" y="748469"/>
            <a:ext cx="3513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Omicron rapidly became the dominant variant in the UK.</a:t>
            </a:r>
          </a:p>
          <a:p>
            <a:endParaRPr lang="en-GB" dirty="0"/>
          </a:p>
          <a:p>
            <a:r>
              <a:rPr lang="en-GB" dirty="0"/>
              <a:t>It has led to a large increase in the number of positive tests.</a:t>
            </a:r>
          </a:p>
          <a:p>
            <a:endParaRPr lang="en-GB" dirty="0"/>
          </a:p>
          <a:p>
            <a:r>
              <a:rPr lang="en-GB" dirty="0"/>
              <a:t>But the severity of the cases is less.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AAD7E9D-29E4-431D-BB13-284A84B36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463453"/>
              </p:ext>
            </p:extLst>
          </p:nvPr>
        </p:nvGraphicFramePr>
        <p:xfrm>
          <a:off x="511366" y="1694018"/>
          <a:ext cx="68199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6819840" imgH="4629240" progId="Paint.Picture">
                  <p:embed/>
                </p:oleObj>
              </mc:Choice>
              <mc:Fallback>
                <p:oleObj name="Bitmap Image" r:id="rId3" imgW="6819840" imgH="462924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AAD7E9D-29E4-431D-BB13-284A84B36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366" y="1694018"/>
                        <a:ext cx="6819900" cy="462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509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451185"/>
          </a:xfrm>
        </p:spPr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47" y="6489329"/>
            <a:ext cx="8844381" cy="280926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UK Health Security Agency, data for Technical Briefing 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D3357-49F8-494A-B10E-1DC558D9F5E9}"/>
              </a:ext>
            </a:extLst>
          </p:cNvPr>
          <p:cNvSpPr txBox="1"/>
          <p:nvPr/>
        </p:nvSpPr>
        <p:spPr>
          <a:xfrm>
            <a:off x="8239342" y="1076673"/>
            <a:ext cx="3513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 90% of new cases are now omicron.</a:t>
            </a:r>
          </a:p>
          <a:p>
            <a:endParaRPr lang="en-GB" dirty="0"/>
          </a:p>
          <a:p>
            <a:r>
              <a:rPr lang="en-GB" dirty="0"/>
              <a:t>As it is less dangerous, it is causing less disruption to the economy.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35AEED-5FA2-490D-860D-E54233FD3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717344"/>
              </p:ext>
            </p:extLst>
          </p:nvPr>
        </p:nvGraphicFramePr>
        <p:xfrm>
          <a:off x="1152523" y="1685193"/>
          <a:ext cx="6695111" cy="426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53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542D-BCB4-0040-8764-564B902A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GDP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BFD0-5457-5341-AB01-D4F8080D6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Impact of coronavirus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FB62C-926D-C54C-AEE4-96BC781C02E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6381549"/>
            <a:ext cx="5769430" cy="311082"/>
          </a:xfrm>
        </p:spPr>
        <p:txBody>
          <a:bodyPr/>
          <a:lstStyle/>
          <a:p>
            <a:r>
              <a:rPr lang="en-US" dirty="0"/>
              <a:t>Bayes Business School (formerly Cass)</a:t>
            </a:r>
          </a:p>
        </p:txBody>
      </p:sp>
    </p:spTree>
    <p:extLst>
      <p:ext uri="{BB962C8B-B14F-4D97-AF65-F5344CB8AC3E}">
        <p14:creationId xmlns:p14="http://schemas.microsoft.com/office/powerpoint/2010/main" val="182970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542D-BCB4-0040-8764-564B902A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BFD0-5457-5341-AB01-D4F8080D6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How does the UK compare?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FB62C-926D-C54C-AEE4-96BC781C02E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6381549"/>
            <a:ext cx="5769430" cy="311082"/>
          </a:xfrm>
        </p:spPr>
        <p:txBody>
          <a:bodyPr/>
          <a:lstStyle/>
          <a:p>
            <a:r>
              <a:rPr lang="en-US" dirty="0"/>
              <a:t>Bayes Business School (formerly Cass)</a:t>
            </a:r>
          </a:p>
        </p:txBody>
      </p:sp>
    </p:spTree>
    <p:extLst>
      <p:ext uri="{BB962C8B-B14F-4D97-AF65-F5344CB8AC3E}">
        <p14:creationId xmlns:p14="http://schemas.microsoft.com/office/powerpoint/2010/main" val="2106476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19F847-62EF-F64C-A93F-B88C75B3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06790" y="2032000"/>
            <a:ext cx="3146006" cy="28800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The long-term consequences of Covid on the economy are unclear.</a:t>
            </a:r>
          </a:p>
          <a:p>
            <a:pPr>
              <a:spcAft>
                <a:spcPts val="600"/>
              </a:spcAft>
            </a:pPr>
            <a:r>
              <a:rPr lang="en-US" dirty="0"/>
              <a:t> In 2020 the UK economy suffered worse than most from Covid-19</a:t>
            </a:r>
          </a:p>
          <a:p>
            <a:pPr>
              <a:spcAft>
                <a:spcPts val="600"/>
              </a:spcAft>
            </a:pPr>
            <a:r>
              <a:rPr lang="en-US" dirty="0"/>
              <a:t> But it recovered strongly in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2B3F71-8793-E249-BEB8-861F18AB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The UK economy in comparison with others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548" y="6188529"/>
            <a:ext cx="8169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OECD Economic Outlook No. 110, Dec 2021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B79D3FE-9C6D-4D43-B1F4-8FD71B35B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994175"/>
              </p:ext>
            </p:extLst>
          </p:nvPr>
        </p:nvGraphicFramePr>
        <p:xfrm>
          <a:off x="438149" y="2032000"/>
          <a:ext cx="7779875" cy="394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8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19F847-62EF-F64C-A93F-B88C75B3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06790" y="2032000"/>
            <a:ext cx="3146006" cy="28800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The long-term consequences of Covid on the economy are unclear.</a:t>
            </a:r>
          </a:p>
          <a:p>
            <a:pPr>
              <a:spcAft>
                <a:spcPts val="600"/>
              </a:spcAft>
            </a:pPr>
            <a:r>
              <a:rPr lang="en-US" dirty="0"/>
              <a:t> In 2020 the UK economy suffered worse than most from Covid-19</a:t>
            </a:r>
          </a:p>
          <a:p>
            <a:pPr>
              <a:spcAft>
                <a:spcPts val="600"/>
              </a:spcAft>
            </a:pPr>
            <a:r>
              <a:rPr lang="en-US" dirty="0"/>
              <a:t> But it recovered strongly in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2B3F71-8793-E249-BEB8-861F18AB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The UK economy in comparison with others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429669"/>
              </p:ext>
            </p:extLst>
          </p:nvPr>
        </p:nvGraphicFramePr>
        <p:xfrm>
          <a:off x="437547" y="1583871"/>
          <a:ext cx="7907800" cy="462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7548" y="6188529"/>
            <a:ext cx="8169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OECD Economic Outlook No. 110, Dec 2021</a:t>
            </a:r>
          </a:p>
        </p:txBody>
      </p:sp>
    </p:spTree>
    <p:extLst>
      <p:ext uri="{BB962C8B-B14F-4D97-AF65-F5344CB8AC3E}">
        <p14:creationId xmlns:p14="http://schemas.microsoft.com/office/powerpoint/2010/main" val="2307795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542D-BCB4-0040-8764-564B902A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Brexit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BFD0-5457-5341-AB01-D4F8080D6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 economic disaster?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FB62C-926D-C54C-AEE4-96BC781C02E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6381549"/>
            <a:ext cx="5769430" cy="311082"/>
          </a:xfrm>
        </p:spPr>
        <p:txBody>
          <a:bodyPr/>
          <a:lstStyle/>
          <a:p>
            <a:r>
              <a:rPr lang="en-US" dirty="0"/>
              <a:t>Bayes Business School (formerly Cass)</a:t>
            </a:r>
          </a:p>
        </p:txBody>
      </p:sp>
    </p:spTree>
    <p:extLst>
      <p:ext uri="{BB962C8B-B14F-4D97-AF65-F5344CB8AC3E}">
        <p14:creationId xmlns:p14="http://schemas.microsoft.com/office/powerpoint/2010/main" val="3897839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19F847-62EF-F64C-A93F-B88C75B3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548" y="1862214"/>
            <a:ext cx="11315248" cy="30948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OECD believed in 2016 that the impact of Brexit on the UK economy would be negative and long-lasting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2B3F71-8793-E249-BEB8-861F18AB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Predicted impact of Brexit</a:t>
            </a:r>
          </a:p>
        </p:txBody>
      </p:sp>
      <p:pic>
        <p:nvPicPr>
          <p:cNvPr id="8" name="Content Placeholder 7" descr="Chart, waterfall chart&#10;&#10;Description automatically generated">
            <a:extLst>
              <a:ext uri="{FF2B5EF4-FFF2-40B4-BE49-F238E27FC236}">
                <a16:creationId xmlns:a16="http://schemas.microsoft.com/office/drawing/2014/main" id="{2C211340-C84D-4AEE-937B-6266D631B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729" y="2804751"/>
            <a:ext cx="8888498" cy="3487026"/>
          </a:xfrm>
        </p:spPr>
      </p:pic>
    </p:spTree>
    <p:extLst>
      <p:ext uri="{BB962C8B-B14F-4D97-AF65-F5344CB8AC3E}">
        <p14:creationId xmlns:p14="http://schemas.microsoft.com/office/powerpoint/2010/main" val="55793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19F847-62EF-F64C-A93F-B88C75B3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548" y="1862214"/>
            <a:ext cx="11315248" cy="182967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Trying to disentangle the effect of Brexit and the effect of coronavirus is difficult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 The Office for Budget Responsibility has come up with an estimate of the economic impact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 This is worse than the OECD’s prediction from 2016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2B3F71-8793-E249-BEB8-861F18AB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Actual impact of Brexit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6CAF1-22D5-4CAC-82C1-2D1512666345}"/>
              </a:ext>
            </a:extLst>
          </p:cNvPr>
          <p:cNvSpPr txBox="1"/>
          <p:nvPr/>
        </p:nvSpPr>
        <p:spPr>
          <a:xfrm>
            <a:off x="437548" y="6240780"/>
            <a:ext cx="6214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Headline onBloomberg.com 22 Dec 2021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8" y="3969097"/>
            <a:ext cx="9724422" cy="1994475"/>
          </a:xfrm>
        </p:spPr>
      </p:pic>
    </p:spTree>
    <p:extLst>
      <p:ext uri="{BB962C8B-B14F-4D97-AF65-F5344CB8AC3E}">
        <p14:creationId xmlns:p14="http://schemas.microsoft.com/office/powerpoint/2010/main" val="3984091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19F847-62EF-F64C-A93F-B88C75B3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7506" y="6210795"/>
            <a:ext cx="8312727" cy="53305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Source: the Office of Budget Responsibility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2B3F71-8793-E249-BEB8-861F18AB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Actual impact of </a:t>
            </a:r>
            <a:r>
              <a:rPr lang="en-US" dirty="0" err="1"/>
              <a:t>Brexit</a:t>
            </a:r>
            <a:r>
              <a:rPr lang="en-US" dirty="0"/>
              <a:t>: reduction in EU trade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7" y="1469445"/>
            <a:ext cx="10270838" cy="4480094"/>
          </a:xfrm>
        </p:spPr>
      </p:pic>
    </p:spTree>
    <p:extLst>
      <p:ext uri="{BB962C8B-B14F-4D97-AF65-F5344CB8AC3E}">
        <p14:creationId xmlns:p14="http://schemas.microsoft.com/office/powerpoint/2010/main" val="374334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542D-BCB4-0040-8764-564B902A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BFD0-5457-5341-AB01-D4F8080D6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Slowish</a:t>
            </a:r>
            <a:r>
              <a:rPr lang="en-US" dirty="0"/>
              <a:t> recovery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FB62C-926D-C54C-AEE4-96BC781C02E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6381549"/>
            <a:ext cx="5769430" cy="311082"/>
          </a:xfrm>
        </p:spPr>
        <p:txBody>
          <a:bodyPr/>
          <a:lstStyle/>
          <a:p>
            <a:r>
              <a:rPr lang="en-US" dirty="0"/>
              <a:t>Bayes Business School (formerly Cass)</a:t>
            </a:r>
          </a:p>
        </p:txBody>
      </p:sp>
    </p:spTree>
    <p:extLst>
      <p:ext uri="{BB962C8B-B14F-4D97-AF65-F5344CB8AC3E}">
        <p14:creationId xmlns:p14="http://schemas.microsoft.com/office/powerpoint/2010/main" val="3233410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19F847-62EF-F64C-A93F-B88C75B3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06790" y="1862214"/>
            <a:ext cx="3146006" cy="243546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The OECD is optimistic about the growth potential this year and next</a:t>
            </a:r>
          </a:p>
          <a:p>
            <a:pPr>
              <a:spcAft>
                <a:spcPts val="600"/>
              </a:spcAft>
            </a:pPr>
            <a:r>
              <a:rPr lang="en-US" dirty="0"/>
              <a:t> But the UK economy will grow more slowly than many EU countries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2B3F71-8793-E249-BEB8-861F18AB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48" y="1076673"/>
            <a:ext cx="11315248" cy="78554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The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548" y="6188529"/>
            <a:ext cx="816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OECD Economic Outlook No. 110, Dec </a:t>
            </a:r>
            <a:r>
              <a:rPr lang="en-GB" sz="1600" dirty="0"/>
              <a:t>2021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954282"/>
              </p:ext>
            </p:extLst>
          </p:nvPr>
        </p:nvGraphicFramePr>
        <p:xfrm>
          <a:off x="437548" y="1502229"/>
          <a:ext cx="8004322" cy="468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988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B69EF-BA4E-184F-97D7-A3645CFD8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sz="1800" dirty="0"/>
              <a:t>Bayes Business School</a:t>
            </a:r>
          </a:p>
          <a:p>
            <a:pPr lvl="0"/>
            <a:r>
              <a:rPr lang="en-US" sz="1800" dirty="0"/>
              <a:t>(formerly Cass)</a:t>
            </a:r>
          </a:p>
          <a:p>
            <a:pPr lvl="0"/>
            <a:r>
              <a:rPr lang="en-US" sz="1800" dirty="0"/>
              <a:t>106 Bunhill Row</a:t>
            </a:r>
          </a:p>
          <a:p>
            <a:pPr lvl="0"/>
            <a:r>
              <a:rPr lang="en-US" sz="1800" dirty="0"/>
              <a:t>London EC1Y 8TZ</a:t>
            </a:r>
          </a:p>
          <a:p>
            <a:pPr lvl="0"/>
            <a:r>
              <a:rPr lang="en-US" sz="1800" dirty="0"/>
              <a:t>Tel + 44 (0)20 7040 8600</a:t>
            </a:r>
          </a:p>
          <a:p>
            <a:pPr lvl="0"/>
            <a:r>
              <a:rPr lang="en-US" sz="1800" dirty="0" err="1"/>
              <a:t>www.bayes.city.ac.uk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134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785542"/>
          </a:xfrm>
        </p:spPr>
        <p:txBody>
          <a:bodyPr/>
          <a:lstStyle/>
          <a:p>
            <a:r>
              <a:rPr lang="en-US" dirty="0"/>
              <a:t>The UK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9" y="5952225"/>
            <a:ext cx="8636279" cy="310551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Office for National Statistics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523725"/>
              </p:ext>
            </p:extLst>
          </p:nvPr>
        </p:nvGraphicFramePr>
        <p:xfrm>
          <a:off x="1152523" y="1555668"/>
          <a:ext cx="9559019" cy="425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86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785542"/>
          </a:xfrm>
        </p:spPr>
        <p:txBody>
          <a:bodyPr/>
          <a:lstStyle/>
          <a:p>
            <a:r>
              <a:rPr lang="en-US" dirty="0"/>
              <a:t>The UK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9" y="5952225"/>
            <a:ext cx="8636279" cy="310551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Office for National Statistics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630103"/>
              </p:ext>
            </p:extLst>
          </p:nvPr>
        </p:nvGraphicFramePr>
        <p:xfrm>
          <a:off x="1238249" y="1543792"/>
          <a:ext cx="8855777" cy="432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900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785542"/>
          </a:xfrm>
        </p:spPr>
        <p:txBody>
          <a:bodyPr/>
          <a:lstStyle/>
          <a:p>
            <a:r>
              <a:rPr lang="en-US" dirty="0"/>
              <a:t>The UK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9" y="5952225"/>
            <a:ext cx="8636279" cy="310551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Office for National Statistics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558495"/>
              </p:ext>
            </p:extLst>
          </p:nvPr>
        </p:nvGraphicFramePr>
        <p:xfrm>
          <a:off x="1238249" y="1658111"/>
          <a:ext cx="9051799" cy="412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201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8884-3DEE-B649-BBAF-A6B76517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UK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94D6-4EF1-0B40-8565-783D6F00E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 on the previous page shows the strong link between hospital admissions and the GDP in the early days of Covid-19</a:t>
            </a:r>
          </a:p>
          <a:p>
            <a:endParaRPr lang="en-US" dirty="0"/>
          </a:p>
          <a:p>
            <a:r>
              <a:rPr lang="en-US" dirty="0"/>
              <a:t>But, as hospital admissions increased in the winter of 2020/21, the economy was less severely impacted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0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8884-3DEE-B649-BBAF-A6B76517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94D6-4EF1-0B40-8565-783D6F00E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57" y="2125980"/>
            <a:ext cx="4260183" cy="3763064"/>
          </a:xfrm>
        </p:spPr>
        <p:txBody>
          <a:bodyPr/>
          <a:lstStyle/>
          <a:p>
            <a:r>
              <a:rPr lang="en-US" dirty="0"/>
              <a:t>The UK government would like people </a:t>
            </a:r>
            <a:br>
              <a:rPr lang="en-US" dirty="0"/>
            </a:br>
            <a:r>
              <a:rPr lang="en-US" dirty="0"/>
              <a:t>to believe that the return to </a:t>
            </a:r>
            <a:br>
              <a:rPr lang="en-US" dirty="0"/>
            </a:br>
            <a:r>
              <a:rPr lang="en-US" dirty="0"/>
              <a:t>more or less normal conditions</a:t>
            </a:r>
            <a:br>
              <a:rPr lang="en-US" dirty="0"/>
            </a:br>
            <a:r>
              <a:rPr lang="en-US" dirty="0"/>
              <a:t>is based on vaccinations</a:t>
            </a:r>
          </a:p>
          <a:p>
            <a:endParaRPr lang="en-US" dirty="0"/>
          </a:p>
          <a:p>
            <a:r>
              <a:rPr lang="en-US" dirty="0"/>
              <a:t>And yet, vaccination does not really account for the difference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492AE-1EE5-4948-94DB-22EFF2233A30}"/>
              </a:ext>
            </a:extLst>
          </p:cNvPr>
          <p:cNvSpPr txBox="1"/>
          <p:nvPr/>
        </p:nvSpPr>
        <p:spPr>
          <a:xfrm>
            <a:off x="6823710" y="6377940"/>
            <a:ext cx="536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coronavirus.data.gov.uk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F4FA2-F0CD-40D2-91C0-4A012F44D1C6}"/>
              </a:ext>
            </a:extLst>
          </p:cNvPr>
          <p:cNvSpPr txBox="1"/>
          <p:nvPr/>
        </p:nvSpPr>
        <p:spPr>
          <a:xfrm>
            <a:off x="6246619" y="1236716"/>
            <a:ext cx="578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Vaccination of UK adult population (%)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E0DFE3F-47EF-4F66-B8BE-7C4AB2AB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140" y="1771617"/>
            <a:ext cx="7491583" cy="41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7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505-5217-4847-ABC6-EC257A1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076673"/>
            <a:ext cx="10600271" cy="785542"/>
          </a:xfrm>
        </p:spPr>
        <p:txBody>
          <a:bodyPr/>
          <a:lstStyle/>
          <a:p>
            <a:r>
              <a:rPr lang="en-US" dirty="0"/>
              <a:t>Vaccinations and the UK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4FC0-667A-AB4D-A55C-114F0F1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9" y="5952225"/>
            <a:ext cx="8636279" cy="310551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Sources: Office for National Statistics and </a:t>
            </a:r>
            <a:br>
              <a:rPr lang="en-US" sz="1200" dirty="0"/>
            </a:br>
            <a:r>
              <a:rPr lang="en-US" sz="1200" dirty="0"/>
              <a:t>coronavirus.data.gov.uk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97CDAF8-7857-4FFC-8978-0A6455501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102059"/>
              </p:ext>
            </p:extLst>
          </p:nvPr>
        </p:nvGraphicFramePr>
        <p:xfrm>
          <a:off x="1152524" y="1611630"/>
          <a:ext cx="5042536" cy="390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DD3357-49F8-494A-B10E-1DC558D9F5E9}"/>
              </a:ext>
            </a:extLst>
          </p:cNvPr>
          <p:cNvSpPr txBox="1"/>
          <p:nvPr/>
        </p:nvSpPr>
        <p:spPr>
          <a:xfrm>
            <a:off x="7280910" y="2227423"/>
            <a:ext cx="4471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peak of new cases in the winter of 2020/21 did not have the same effect on the economy as the peak in spring 2020.</a:t>
            </a:r>
          </a:p>
          <a:p>
            <a:endParaRPr lang="en-GB" dirty="0"/>
          </a:p>
          <a:p>
            <a:r>
              <a:rPr lang="en-GB" dirty="0"/>
              <a:t>But the vaccinations had only just started by that time, so do not really explain the observations.</a:t>
            </a:r>
          </a:p>
        </p:txBody>
      </p:sp>
    </p:spTree>
    <p:extLst>
      <p:ext uri="{BB962C8B-B14F-4D97-AF65-F5344CB8AC3E}">
        <p14:creationId xmlns:p14="http://schemas.microsoft.com/office/powerpoint/2010/main" val="345233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542D-BCB4-0040-8764-564B902A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BFD0-5457-5341-AB01-D4F8080D6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Recurrence of an old 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FB62C-926D-C54C-AEE4-96BC781C02E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6381549"/>
            <a:ext cx="5769430" cy="311082"/>
          </a:xfrm>
        </p:spPr>
        <p:txBody>
          <a:bodyPr/>
          <a:lstStyle/>
          <a:p>
            <a:r>
              <a:rPr lang="en-US" dirty="0"/>
              <a:t>Bayes Business School (formerly Cass)</a:t>
            </a:r>
          </a:p>
        </p:txBody>
      </p:sp>
    </p:spTree>
    <p:extLst>
      <p:ext uri="{BB962C8B-B14F-4D97-AF65-F5344CB8AC3E}">
        <p14:creationId xmlns:p14="http://schemas.microsoft.com/office/powerpoint/2010/main" val="2034401041"/>
      </p:ext>
    </p:extLst>
  </p:cSld>
  <p:clrMapOvr>
    <a:masterClrMapping/>
  </p:clrMapOvr>
</p:sld>
</file>

<file path=ppt/theme/theme1.xml><?xml version="1.0" encoding="utf-8"?>
<a:theme xmlns:a="http://schemas.openxmlformats.org/drawingml/2006/main" name="Grey master final Unlocked">
  <a:themeElements>
    <a:clrScheme name="Custom 5">
      <a:dk1>
        <a:srgbClr val="000000"/>
      </a:dk1>
      <a:lt1>
        <a:srgbClr val="FFFFFF"/>
      </a:lt1>
      <a:dk2>
        <a:srgbClr val="999999"/>
      </a:dk2>
      <a:lt2>
        <a:srgbClr val="DCDCDC"/>
      </a:lt2>
      <a:accent1>
        <a:srgbClr val="006899"/>
      </a:accent1>
      <a:accent2>
        <a:srgbClr val="003366"/>
      </a:accent2>
      <a:accent3>
        <a:srgbClr val="FFFFFF"/>
      </a:accent3>
      <a:accent4>
        <a:srgbClr val="000000"/>
      </a:accent4>
      <a:accent5>
        <a:srgbClr val="CCCC00"/>
      </a:accent5>
      <a:accent6>
        <a:srgbClr val="394A59"/>
      </a:accent6>
      <a:hlink>
        <a:srgbClr val="CC6600"/>
      </a:hlink>
      <a:folHlink>
        <a:srgbClr val="993333"/>
      </a:folHlink>
    </a:clrScheme>
    <a:fontScheme name="City University Lond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9378266-FC2B-4640-AA39-B3366F922EFE}" vid="{43F93B28-988E-EC47-88FE-0A6F2332A4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085FC6B133940A3355BE190C98487" ma:contentTypeVersion="14" ma:contentTypeDescription="Create a new document." ma:contentTypeScope="" ma:versionID="a41697548dafde0cc32d8311ce525860">
  <xsd:schema xmlns:xsd="http://www.w3.org/2001/XMLSchema" xmlns:xs="http://www.w3.org/2001/XMLSchema" xmlns:p="http://schemas.microsoft.com/office/2006/metadata/properties" xmlns:ns3="685129ea-f455-4418-bfce-964330420020" xmlns:ns4="8f641fd3-dde7-43d7-8f41-cc6f7464ec1f" targetNamespace="http://schemas.microsoft.com/office/2006/metadata/properties" ma:root="true" ma:fieldsID="6a5e8c552c78a2fd2fe4e8645258c21e" ns3:_="" ns4:_="">
    <xsd:import namespace="685129ea-f455-4418-bfce-964330420020"/>
    <xsd:import namespace="8f641fd3-dde7-43d7-8f41-cc6f7464ec1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3:SharingHintHash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129ea-f455-4418-bfce-9643304200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41fd3-dde7-43d7-8f41-cc6f7464ec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028786-6566-405A-859D-A62130562F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178739-8723-4799-B583-1D5293DB7F7F}">
  <ds:schemaRefs>
    <ds:schemaRef ds:uri="http://purl.org/dc/elements/1.1/"/>
    <ds:schemaRef ds:uri="http://schemas.microsoft.com/office/2006/metadata/properties"/>
    <ds:schemaRef ds:uri="8f641fd3-dde7-43d7-8f41-cc6f7464ec1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685129ea-f455-4418-bfce-96433042002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A34734-A89A-4A96-9A25-735DD535AE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5129ea-f455-4418-bfce-964330420020"/>
    <ds:schemaRef ds:uri="8f641fd3-dde7-43d7-8f41-cc6f7464e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CityUoL-Bayes-16_9_PPT_2021</Template>
  <TotalTime>2287</TotalTime>
  <Words>863</Words>
  <Application>Microsoft Office PowerPoint</Application>
  <PresentationFormat>Širokouhlá</PresentationFormat>
  <Paragraphs>124</Paragraphs>
  <Slides>29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3" baseType="lpstr">
      <vt:lpstr>Arial</vt:lpstr>
      <vt:lpstr>Lucida Grande</vt:lpstr>
      <vt:lpstr>Grey master final Unlocked</vt:lpstr>
      <vt:lpstr>Bitmap Image</vt:lpstr>
      <vt:lpstr>The UK economy and Covid-19</vt:lpstr>
      <vt:lpstr>UK GDP</vt:lpstr>
      <vt:lpstr>The UK Economy</vt:lpstr>
      <vt:lpstr>The UK Economy</vt:lpstr>
      <vt:lpstr>The UK Economy</vt:lpstr>
      <vt:lpstr>The UK Economy</vt:lpstr>
      <vt:lpstr>Vaccinations</vt:lpstr>
      <vt:lpstr>Vaccinations and the UK Economy</vt:lpstr>
      <vt:lpstr>Inflation</vt:lpstr>
      <vt:lpstr>Consumer Prices Index</vt:lpstr>
      <vt:lpstr>Consumer Prices Index</vt:lpstr>
      <vt:lpstr>Consumer Prices Index</vt:lpstr>
      <vt:lpstr>Inflation</vt:lpstr>
      <vt:lpstr>Inflation</vt:lpstr>
      <vt:lpstr>Monetary Policy Committee</vt:lpstr>
      <vt:lpstr>Monetary Policy Committee</vt:lpstr>
      <vt:lpstr>Omicron</vt:lpstr>
      <vt:lpstr>Variants</vt:lpstr>
      <vt:lpstr>Variants</vt:lpstr>
      <vt:lpstr>Comparisons</vt:lpstr>
      <vt:lpstr>The UK economy in comparison with others</vt:lpstr>
      <vt:lpstr>The UK economy in comparison with others</vt:lpstr>
      <vt:lpstr>Brexit</vt:lpstr>
      <vt:lpstr>Predicted impact of Brexit</vt:lpstr>
      <vt:lpstr>Actual impact of Brexit</vt:lpstr>
      <vt:lpstr>Actual impact of Brexit: reduction in EU trade</vt:lpstr>
      <vt:lpstr>The future</vt:lpstr>
      <vt:lpstr>The future</vt:lpstr>
      <vt:lpstr>Prezentácia programu PowerPoint</vt:lpstr>
    </vt:vector>
  </TitlesOfParts>
  <Company>City University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 economy after Covid-19</dc:title>
  <dc:creator>Gerrard, Russell</dc:creator>
  <cp:lastModifiedBy>Balajová, Lucia</cp:lastModifiedBy>
  <cp:revision>26</cp:revision>
  <cp:lastPrinted>2016-07-11T15:10:59Z</cp:lastPrinted>
  <dcterms:created xsi:type="dcterms:W3CDTF">2021-11-18T10:35:57Z</dcterms:created>
  <dcterms:modified xsi:type="dcterms:W3CDTF">2022-03-01T13:14:39Z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2021-06-15T14:49:26Z</vt:lpwstr>
  </property>
  <property fmtid="{D5CDD505-2E9C-101B-9397-08002B2CF9AE}" pid="4" name="MSIP_Label_06c24981-b6df-48f8-949b-0896357b9b03_Method">
    <vt:lpwstr>Privileged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648e491b-9794-49ea-b447-4adeb8111375</vt:lpwstr>
  </property>
  <property fmtid="{D5CDD505-2E9C-101B-9397-08002B2CF9AE}" pid="8" name="MSIP_Label_06c24981-b6df-48f8-949b-0896357b9b03_ContentBits">
    <vt:lpwstr>0</vt:lpwstr>
  </property>
  <property fmtid="{D5CDD505-2E9C-101B-9397-08002B2CF9AE}" pid="9" name="ContentTypeId">
    <vt:lpwstr>0x0101001FC085FC6B133940A3355BE190C98487</vt:lpwstr>
  </property>
</Properties>
</file>